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6"/>
  </p:notesMasterIdLst>
  <p:handoutMasterIdLst>
    <p:handoutMasterId r:id="rId27"/>
  </p:handoutMasterIdLst>
  <p:sldIdLst>
    <p:sldId id="260" r:id="rId2"/>
    <p:sldId id="262" r:id="rId3"/>
    <p:sldId id="263" r:id="rId4"/>
    <p:sldId id="264" r:id="rId5"/>
    <p:sldId id="265" r:id="rId6"/>
    <p:sldId id="275" r:id="rId7"/>
    <p:sldId id="266" r:id="rId8"/>
    <p:sldId id="271" r:id="rId9"/>
    <p:sldId id="267" r:id="rId10"/>
    <p:sldId id="268" r:id="rId11"/>
    <p:sldId id="269" r:id="rId12"/>
    <p:sldId id="270" r:id="rId13"/>
    <p:sldId id="272" r:id="rId14"/>
    <p:sldId id="276" r:id="rId15"/>
    <p:sldId id="277" r:id="rId16"/>
    <p:sldId id="273" r:id="rId17"/>
    <p:sldId id="274" r:id="rId18"/>
    <p:sldId id="256" r:id="rId19"/>
    <p:sldId id="259" r:id="rId20"/>
    <p:sldId id="280" r:id="rId21"/>
    <p:sldId id="281" r:id="rId22"/>
    <p:sldId id="282" r:id="rId23"/>
    <p:sldId id="283" r:id="rId24"/>
    <p:sldId id="279" r:id="rId25"/>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3E4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11" autoAdjust="0"/>
    <p:restoredTop sz="94687" autoAdjust="0"/>
  </p:normalViewPr>
  <p:slideViewPr>
    <p:cSldViewPr>
      <p:cViewPr varScale="1">
        <p:scale>
          <a:sx n="98" d="100"/>
          <a:sy n="98" d="100"/>
        </p:scale>
        <p:origin x="160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400" cy="4968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AAE8A1D-B9DB-4F82-9F0F-1FE708F0F971}" type="datetimeFigureOut">
              <a:rPr lang="fr-CH" smtClean="0"/>
              <a:pPr/>
              <a:t>27.05.2025</a:t>
            </a:fld>
            <a:endParaRPr lang="fr-CH"/>
          </a:p>
        </p:txBody>
      </p:sp>
      <p:sp>
        <p:nvSpPr>
          <p:cNvPr id="4" name="Espace réservé du pied de page 3"/>
          <p:cNvSpPr>
            <a:spLocks noGrp="1"/>
          </p:cNvSpPr>
          <p:nvPr>
            <p:ph type="ftr" sz="quarter" idx="2"/>
          </p:nvPr>
        </p:nvSpPr>
        <p:spPr>
          <a:xfrm>
            <a:off x="1" y="9428163"/>
            <a:ext cx="2946400" cy="496887"/>
          </a:xfrm>
          <a:prstGeom prst="rect">
            <a:avLst/>
          </a:prstGeom>
        </p:spPr>
        <p:txBody>
          <a:bodyPr vert="horz" lIns="91440" tIns="45720" rIns="91440" bIns="45720" rtlCol="0" anchor="b"/>
          <a:lstStyle>
            <a:lvl1pPr algn="l">
              <a:defRPr sz="1200"/>
            </a:lvl1pPr>
          </a:lstStyle>
          <a:p>
            <a:endParaRPr lang="fr-CH"/>
          </a:p>
        </p:txBody>
      </p:sp>
      <p:sp>
        <p:nvSpPr>
          <p:cNvPr id="5" name="Espace réservé du numéro de diapositive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6648E8A2-894B-48FD-BE5C-C8672FA79815}" type="slidenum">
              <a:rPr lang="fr-CH" smtClean="0"/>
              <a:pPr/>
              <a:t>‹N°›</a:t>
            </a:fld>
            <a:endParaRPr lang="fr-CH"/>
          </a:p>
        </p:txBody>
      </p:sp>
    </p:spTree>
    <p:extLst>
      <p:ext uri="{BB962C8B-B14F-4D97-AF65-F5344CB8AC3E}">
        <p14:creationId xmlns:p14="http://schemas.microsoft.com/office/powerpoint/2010/main" val="16611368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3" y="2"/>
            <a:ext cx="2945659" cy="496332"/>
          </a:xfrm>
          <a:prstGeom prst="rect">
            <a:avLst/>
          </a:prstGeom>
        </p:spPr>
        <p:txBody>
          <a:bodyPr vert="horz" lIns="91432" tIns="45716" rIns="91432" bIns="45716" rtlCol="0"/>
          <a:lstStyle>
            <a:lvl1pPr algn="l">
              <a:defRPr sz="1200"/>
            </a:lvl1pPr>
          </a:lstStyle>
          <a:p>
            <a:endParaRPr lang="fr-CH"/>
          </a:p>
        </p:txBody>
      </p:sp>
      <p:sp>
        <p:nvSpPr>
          <p:cNvPr id="3" name="Espace réservé de la date 2"/>
          <p:cNvSpPr>
            <a:spLocks noGrp="1"/>
          </p:cNvSpPr>
          <p:nvPr>
            <p:ph type="dt" idx="1"/>
          </p:nvPr>
        </p:nvSpPr>
        <p:spPr>
          <a:xfrm>
            <a:off x="3850446" y="2"/>
            <a:ext cx="2945659" cy="496332"/>
          </a:xfrm>
          <a:prstGeom prst="rect">
            <a:avLst/>
          </a:prstGeom>
        </p:spPr>
        <p:txBody>
          <a:bodyPr vert="horz" lIns="91432" tIns="45716" rIns="91432" bIns="45716" rtlCol="0"/>
          <a:lstStyle>
            <a:lvl1pPr algn="r">
              <a:defRPr sz="1200"/>
            </a:lvl1pPr>
          </a:lstStyle>
          <a:p>
            <a:fld id="{48A1C401-481D-445B-B713-830E493551AD}" type="datetimeFigureOut">
              <a:rPr lang="fr-CH" smtClean="0"/>
              <a:pPr/>
              <a:t>27.05.2025</a:t>
            </a:fld>
            <a:endParaRPr lang="fr-CH"/>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2" tIns="45716" rIns="91432" bIns="45716" rtlCol="0" anchor="ctr"/>
          <a:lstStyle/>
          <a:p>
            <a:endParaRPr lang="fr-CH"/>
          </a:p>
        </p:txBody>
      </p:sp>
      <p:sp>
        <p:nvSpPr>
          <p:cNvPr id="5" name="Espace réservé des commentaires 4"/>
          <p:cNvSpPr>
            <a:spLocks noGrp="1"/>
          </p:cNvSpPr>
          <p:nvPr>
            <p:ph type="body" sz="quarter" idx="3"/>
          </p:nvPr>
        </p:nvSpPr>
        <p:spPr>
          <a:xfrm>
            <a:off x="679768" y="4715156"/>
            <a:ext cx="5438140" cy="4466987"/>
          </a:xfrm>
          <a:prstGeom prst="rect">
            <a:avLst/>
          </a:prstGeom>
        </p:spPr>
        <p:txBody>
          <a:bodyPr vert="horz" lIns="91432" tIns="45716" rIns="91432" bIns="45716"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3" y="9428586"/>
            <a:ext cx="2945659" cy="496332"/>
          </a:xfrm>
          <a:prstGeom prst="rect">
            <a:avLst/>
          </a:prstGeom>
        </p:spPr>
        <p:txBody>
          <a:bodyPr vert="horz" lIns="91432" tIns="45716" rIns="91432" bIns="45716"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50446" y="9428586"/>
            <a:ext cx="2945659" cy="496332"/>
          </a:xfrm>
          <a:prstGeom prst="rect">
            <a:avLst/>
          </a:prstGeom>
        </p:spPr>
        <p:txBody>
          <a:bodyPr vert="horz" lIns="91432" tIns="45716" rIns="91432" bIns="45716" rtlCol="0" anchor="b"/>
          <a:lstStyle>
            <a:lvl1pPr algn="r">
              <a:defRPr sz="1200"/>
            </a:lvl1pPr>
          </a:lstStyle>
          <a:p>
            <a:fld id="{94A631D4-9DA6-40DB-8EE8-FEDCF23FCE18}" type="slidenum">
              <a:rPr lang="fr-CH" smtClean="0"/>
              <a:pPr/>
              <a:t>‹N°›</a:t>
            </a:fld>
            <a:endParaRPr lang="fr-CH"/>
          </a:p>
        </p:txBody>
      </p:sp>
    </p:spTree>
    <p:extLst>
      <p:ext uri="{BB962C8B-B14F-4D97-AF65-F5344CB8AC3E}">
        <p14:creationId xmlns:p14="http://schemas.microsoft.com/office/powerpoint/2010/main" val="1793328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94A631D4-9DA6-40DB-8EE8-FEDCF23FCE18}" type="slidenum">
              <a:rPr lang="fr-CH" smtClean="0"/>
              <a:pPr/>
              <a:t>1</a:t>
            </a:fld>
            <a:endParaRPr lang="fr-CH" dirty="0"/>
          </a:p>
        </p:txBody>
      </p:sp>
    </p:spTree>
    <p:extLst>
      <p:ext uri="{BB962C8B-B14F-4D97-AF65-F5344CB8AC3E}">
        <p14:creationId xmlns:p14="http://schemas.microsoft.com/office/powerpoint/2010/main" val="299184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A93FE-FFCE-7691-461B-02CC517B063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3D4ABD3-2C1B-96DF-BF14-B6013CC48C8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8A9ED544-932D-16C6-8840-9BCD7DDC8DD7}"/>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BABCB20D-095F-C765-9C67-C0E52BF0F2FB}"/>
              </a:ext>
            </a:extLst>
          </p:cNvPr>
          <p:cNvSpPr>
            <a:spLocks noGrp="1"/>
          </p:cNvSpPr>
          <p:nvPr>
            <p:ph type="sldNum" sz="quarter" idx="10"/>
          </p:nvPr>
        </p:nvSpPr>
        <p:spPr/>
        <p:txBody>
          <a:bodyPr/>
          <a:lstStyle/>
          <a:p>
            <a:fld id="{94A631D4-9DA6-40DB-8EE8-FEDCF23FCE18}" type="slidenum">
              <a:rPr lang="fr-CH" smtClean="0"/>
              <a:pPr/>
              <a:t>10</a:t>
            </a:fld>
            <a:endParaRPr lang="fr-CH" dirty="0"/>
          </a:p>
        </p:txBody>
      </p:sp>
    </p:spTree>
    <p:extLst>
      <p:ext uri="{BB962C8B-B14F-4D97-AF65-F5344CB8AC3E}">
        <p14:creationId xmlns:p14="http://schemas.microsoft.com/office/powerpoint/2010/main" val="1072116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8FDE5-590A-B5E2-8316-D3402AAF11D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99FDB71-A152-AF79-4016-E9DFA941DCC8}"/>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C39AACFB-0D4E-FD87-314E-774B897C7DE6}"/>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1B122930-0AB7-5F65-DBCE-307FA3A4FE5D}"/>
              </a:ext>
            </a:extLst>
          </p:cNvPr>
          <p:cNvSpPr>
            <a:spLocks noGrp="1"/>
          </p:cNvSpPr>
          <p:nvPr>
            <p:ph type="sldNum" sz="quarter" idx="10"/>
          </p:nvPr>
        </p:nvSpPr>
        <p:spPr/>
        <p:txBody>
          <a:bodyPr/>
          <a:lstStyle/>
          <a:p>
            <a:fld id="{94A631D4-9DA6-40DB-8EE8-FEDCF23FCE18}" type="slidenum">
              <a:rPr lang="fr-CH" smtClean="0"/>
              <a:pPr/>
              <a:t>11</a:t>
            </a:fld>
            <a:endParaRPr lang="fr-CH" dirty="0"/>
          </a:p>
        </p:txBody>
      </p:sp>
    </p:spTree>
    <p:extLst>
      <p:ext uri="{BB962C8B-B14F-4D97-AF65-F5344CB8AC3E}">
        <p14:creationId xmlns:p14="http://schemas.microsoft.com/office/powerpoint/2010/main" val="731324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2613-71F9-A3DA-3B4A-9C4F8738AF1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8E1BCF2-1427-6F8B-9B40-326067382B5C}"/>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2C511E47-938B-F841-FC96-01B3D4EE1D09}"/>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2FDC8BEE-2BAF-2B65-B237-33B954C50019}"/>
              </a:ext>
            </a:extLst>
          </p:cNvPr>
          <p:cNvSpPr>
            <a:spLocks noGrp="1"/>
          </p:cNvSpPr>
          <p:nvPr>
            <p:ph type="sldNum" sz="quarter" idx="10"/>
          </p:nvPr>
        </p:nvSpPr>
        <p:spPr/>
        <p:txBody>
          <a:bodyPr/>
          <a:lstStyle/>
          <a:p>
            <a:fld id="{94A631D4-9DA6-40DB-8EE8-FEDCF23FCE18}" type="slidenum">
              <a:rPr lang="fr-CH" smtClean="0"/>
              <a:pPr/>
              <a:t>12</a:t>
            </a:fld>
            <a:endParaRPr lang="fr-CH" dirty="0"/>
          </a:p>
        </p:txBody>
      </p:sp>
    </p:spTree>
    <p:extLst>
      <p:ext uri="{BB962C8B-B14F-4D97-AF65-F5344CB8AC3E}">
        <p14:creationId xmlns:p14="http://schemas.microsoft.com/office/powerpoint/2010/main" val="3049965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7FF16-34CD-591F-5A5D-0D1A872BC8F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425F90F-1CF7-C4A5-B82A-66AE49C77C37}"/>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5E55A296-9045-AE58-3A19-231E8CA9A2D9}"/>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43332672-DD9F-0C01-0CA3-2663BE28C87D}"/>
              </a:ext>
            </a:extLst>
          </p:cNvPr>
          <p:cNvSpPr>
            <a:spLocks noGrp="1"/>
          </p:cNvSpPr>
          <p:nvPr>
            <p:ph type="sldNum" sz="quarter" idx="10"/>
          </p:nvPr>
        </p:nvSpPr>
        <p:spPr/>
        <p:txBody>
          <a:bodyPr/>
          <a:lstStyle/>
          <a:p>
            <a:fld id="{94A631D4-9DA6-40DB-8EE8-FEDCF23FCE18}" type="slidenum">
              <a:rPr lang="fr-CH" smtClean="0"/>
              <a:pPr/>
              <a:t>13</a:t>
            </a:fld>
            <a:endParaRPr lang="fr-CH" dirty="0"/>
          </a:p>
        </p:txBody>
      </p:sp>
    </p:spTree>
    <p:extLst>
      <p:ext uri="{BB962C8B-B14F-4D97-AF65-F5344CB8AC3E}">
        <p14:creationId xmlns:p14="http://schemas.microsoft.com/office/powerpoint/2010/main" val="1155323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04F21-2611-0911-DC38-D9FFED58367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A332EBA-FE59-DD98-58E4-7862801BF9E8}"/>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5AF9371F-0194-1A22-E4E4-008B198C7089}"/>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D7941B25-657B-BB61-C3B8-8BEFF1E394B3}"/>
              </a:ext>
            </a:extLst>
          </p:cNvPr>
          <p:cNvSpPr>
            <a:spLocks noGrp="1"/>
          </p:cNvSpPr>
          <p:nvPr>
            <p:ph type="sldNum" sz="quarter" idx="10"/>
          </p:nvPr>
        </p:nvSpPr>
        <p:spPr/>
        <p:txBody>
          <a:bodyPr/>
          <a:lstStyle/>
          <a:p>
            <a:fld id="{94A631D4-9DA6-40DB-8EE8-FEDCF23FCE18}" type="slidenum">
              <a:rPr lang="fr-CH" smtClean="0"/>
              <a:pPr/>
              <a:t>14</a:t>
            </a:fld>
            <a:endParaRPr lang="fr-CH" dirty="0"/>
          </a:p>
        </p:txBody>
      </p:sp>
    </p:spTree>
    <p:extLst>
      <p:ext uri="{BB962C8B-B14F-4D97-AF65-F5344CB8AC3E}">
        <p14:creationId xmlns:p14="http://schemas.microsoft.com/office/powerpoint/2010/main" val="441421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D3999-41C4-B0DB-121B-0663D510311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287FDD5-3D49-53CD-7718-F2FF17C98984}"/>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4C758CB3-3603-7569-CCB4-2E08ABBFDB12}"/>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02355382-4A32-AC38-5BA8-4F6F74103EB0}"/>
              </a:ext>
            </a:extLst>
          </p:cNvPr>
          <p:cNvSpPr>
            <a:spLocks noGrp="1"/>
          </p:cNvSpPr>
          <p:nvPr>
            <p:ph type="sldNum" sz="quarter" idx="10"/>
          </p:nvPr>
        </p:nvSpPr>
        <p:spPr/>
        <p:txBody>
          <a:bodyPr/>
          <a:lstStyle/>
          <a:p>
            <a:fld id="{94A631D4-9DA6-40DB-8EE8-FEDCF23FCE18}" type="slidenum">
              <a:rPr lang="fr-CH" smtClean="0"/>
              <a:pPr/>
              <a:t>15</a:t>
            </a:fld>
            <a:endParaRPr lang="fr-CH" dirty="0"/>
          </a:p>
        </p:txBody>
      </p:sp>
    </p:spTree>
    <p:extLst>
      <p:ext uri="{BB962C8B-B14F-4D97-AF65-F5344CB8AC3E}">
        <p14:creationId xmlns:p14="http://schemas.microsoft.com/office/powerpoint/2010/main" val="2976869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DC436-9E78-859D-2F0B-E5BA7873445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1368C77-C23C-95FD-DA2C-AE0ADBBFD7AE}"/>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7161AE97-206D-A8C1-95B9-9FA69EB10A13}"/>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8A267225-3696-9F44-DB07-800C86CEAE5F}"/>
              </a:ext>
            </a:extLst>
          </p:cNvPr>
          <p:cNvSpPr>
            <a:spLocks noGrp="1"/>
          </p:cNvSpPr>
          <p:nvPr>
            <p:ph type="sldNum" sz="quarter" idx="10"/>
          </p:nvPr>
        </p:nvSpPr>
        <p:spPr/>
        <p:txBody>
          <a:bodyPr/>
          <a:lstStyle/>
          <a:p>
            <a:fld id="{94A631D4-9DA6-40DB-8EE8-FEDCF23FCE18}" type="slidenum">
              <a:rPr lang="fr-CH" smtClean="0"/>
              <a:pPr/>
              <a:t>16</a:t>
            </a:fld>
            <a:endParaRPr lang="fr-CH" dirty="0"/>
          </a:p>
        </p:txBody>
      </p:sp>
    </p:spTree>
    <p:extLst>
      <p:ext uri="{BB962C8B-B14F-4D97-AF65-F5344CB8AC3E}">
        <p14:creationId xmlns:p14="http://schemas.microsoft.com/office/powerpoint/2010/main" val="1441370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F9264-6409-D190-42E2-5626468CE9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CAF720C-D46F-1135-1087-66676A01E4F0}"/>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16E2748B-4C4E-0D72-D61A-B43F94D875D3}"/>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BA4CEEF9-0A9E-52CA-6B4C-1BF043C635F5}"/>
              </a:ext>
            </a:extLst>
          </p:cNvPr>
          <p:cNvSpPr>
            <a:spLocks noGrp="1"/>
          </p:cNvSpPr>
          <p:nvPr>
            <p:ph type="sldNum" sz="quarter" idx="10"/>
          </p:nvPr>
        </p:nvSpPr>
        <p:spPr/>
        <p:txBody>
          <a:bodyPr/>
          <a:lstStyle/>
          <a:p>
            <a:fld id="{94A631D4-9DA6-40DB-8EE8-FEDCF23FCE18}" type="slidenum">
              <a:rPr lang="fr-CH" smtClean="0"/>
              <a:pPr/>
              <a:t>17</a:t>
            </a:fld>
            <a:endParaRPr lang="fr-CH" dirty="0"/>
          </a:p>
        </p:txBody>
      </p:sp>
    </p:spTree>
    <p:extLst>
      <p:ext uri="{BB962C8B-B14F-4D97-AF65-F5344CB8AC3E}">
        <p14:creationId xmlns:p14="http://schemas.microsoft.com/office/powerpoint/2010/main" val="2177152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326C1-88D4-CD85-AEF7-3D0C57B0B6D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FFDC4B7-EF7D-3825-9D69-9F43EBAACEB3}"/>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6756E9E3-1AB6-5812-1357-E786F2C83CCA}"/>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6E6B780E-18F8-A98E-5B3C-8BAC1096754B}"/>
              </a:ext>
            </a:extLst>
          </p:cNvPr>
          <p:cNvSpPr>
            <a:spLocks noGrp="1"/>
          </p:cNvSpPr>
          <p:nvPr>
            <p:ph type="sldNum" sz="quarter" idx="10"/>
          </p:nvPr>
        </p:nvSpPr>
        <p:spPr/>
        <p:txBody>
          <a:bodyPr/>
          <a:lstStyle/>
          <a:p>
            <a:fld id="{94A631D4-9DA6-40DB-8EE8-FEDCF23FCE18}" type="slidenum">
              <a:rPr lang="fr-CH" smtClean="0"/>
              <a:pPr/>
              <a:t>24</a:t>
            </a:fld>
            <a:endParaRPr lang="fr-CH" dirty="0"/>
          </a:p>
        </p:txBody>
      </p:sp>
    </p:spTree>
    <p:extLst>
      <p:ext uri="{BB962C8B-B14F-4D97-AF65-F5344CB8AC3E}">
        <p14:creationId xmlns:p14="http://schemas.microsoft.com/office/powerpoint/2010/main" val="460432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B49F3-7FF6-8569-1133-491D001B1DC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3E9419A-A819-CBB8-D643-FEFE27EB6A9B}"/>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25F02110-C0D8-BA67-94A3-ACD9D34B835E}"/>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FB8DAB97-B04C-F23F-383C-BF40B4052974}"/>
              </a:ext>
            </a:extLst>
          </p:cNvPr>
          <p:cNvSpPr>
            <a:spLocks noGrp="1"/>
          </p:cNvSpPr>
          <p:nvPr>
            <p:ph type="sldNum" sz="quarter" idx="10"/>
          </p:nvPr>
        </p:nvSpPr>
        <p:spPr/>
        <p:txBody>
          <a:bodyPr/>
          <a:lstStyle/>
          <a:p>
            <a:fld id="{94A631D4-9DA6-40DB-8EE8-FEDCF23FCE18}" type="slidenum">
              <a:rPr lang="fr-CH" smtClean="0"/>
              <a:pPr/>
              <a:t>2</a:t>
            </a:fld>
            <a:endParaRPr lang="fr-CH" dirty="0"/>
          </a:p>
        </p:txBody>
      </p:sp>
    </p:spTree>
    <p:extLst>
      <p:ext uri="{BB962C8B-B14F-4D97-AF65-F5344CB8AC3E}">
        <p14:creationId xmlns:p14="http://schemas.microsoft.com/office/powerpoint/2010/main" val="3110097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AA975-723B-369B-ABB1-E864B00F6F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A83407B-BAAC-8706-F2CB-AAF8D479AF6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333DE623-3535-CDC1-1183-0DDCE10382E9}"/>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6DC16106-8580-1E56-8A1E-8E0B58585791}"/>
              </a:ext>
            </a:extLst>
          </p:cNvPr>
          <p:cNvSpPr>
            <a:spLocks noGrp="1"/>
          </p:cNvSpPr>
          <p:nvPr>
            <p:ph type="sldNum" sz="quarter" idx="10"/>
          </p:nvPr>
        </p:nvSpPr>
        <p:spPr/>
        <p:txBody>
          <a:bodyPr/>
          <a:lstStyle/>
          <a:p>
            <a:fld id="{94A631D4-9DA6-40DB-8EE8-FEDCF23FCE18}" type="slidenum">
              <a:rPr lang="fr-CH" smtClean="0"/>
              <a:pPr/>
              <a:t>3</a:t>
            </a:fld>
            <a:endParaRPr lang="fr-CH" dirty="0"/>
          </a:p>
        </p:txBody>
      </p:sp>
    </p:spTree>
    <p:extLst>
      <p:ext uri="{BB962C8B-B14F-4D97-AF65-F5344CB8AC3E}">
        <p14:creationId xmlns:p14="http://schemas.microsoft.com/office/powerpoint/2010/main" val="2918770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F9D04-B39F-2FC4-C171-FDE724CD6F4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2D7AF8A-BA82-D9C5-DCE7-8CAB4AC3F160}"/>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7A7BF55E-0332-5F5D-0008-88B4E8F50D43}"/>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6F3E50C0-826B-B5BD-5EFD-2E364D290837}"/>
              </a:ext>
            </a:extLst>
          </p:cNvPr>
          <p:cNvSpPr>
            <a:spLocks noGrp="1"/>
          </p:cNvSpPr>
          <p:nvPr>
            <p:ph type="sldNum" sz="quarter" idx="10"/>
          </p:nvPr>
        </p:nvSpPr>
        <p:spPr/>
        <p:txBody>
          <a:bodyPr/>
          <a:lstStyle/>
          <a:p>
            <a:fld id="{94A631D4-9DA6-40DB-8EE8-FEDCF23FCE18}" type="slidenum">
              <a:rPr lang="fr-CH" smtClean="0"/>
              <a:pPr/>
              <a:t>4</a:t>
            </a:fld>
            <a:endParaRPr lang="fr-CH" dirty="0"/>
          </a:p>
        </p:txBody>
      </p:sp>
    </p:spTree>
    <p:extLst>
      <p:ext uri="{BB962C8B-B14F-4D97-AF65-F5344CB8AC3E}">
        <p14:creationId xmlns:p14="http://schemas.microsoft.com/office/powerpoint/2010/main" val="1764181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B99EE-3735-7093-E076-73C7FBFE6FE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00D6848-7C92-6568-29C7-6268D74F79A6}"/>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8DCACABE-B80A-038E-830A-16B212373261}"/>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A609E48B-3F2A-A09E-06CB-6F14A4AC5505}"/>
              </a:ext>
            </a:extLst>
          </p:cNvPr>
          <p:cNvSpPr>
            <a:spLocks noGrp="1"/>
          </p:cNvSpPr>
          <p:nvPr>
            <p:ph type="sldNum" sz="quarter" idx="10"/>
          </p:nvPr>
        </p:nvSpPr>
        <p:spPr/>
        <p:txBody>
          <a:bodyPr/>
          <a:lstStyle/>
          <a:p>
            <a:fld id="{94A631D4-9DA6-40DB-8EE8-FEDCF23FCE18}" type="slidenum">
              <a:rPr lang="fr-CH" smtClean="0"/>
              <a:pPr/>
              <a:t>5</a:t>
            </a:fld>
            <a:endParaRPr lang="fr-CH" dirty="0"/>
          </a:p>
        </p:txBody>
      </p:sp>
    </p:spTree>
    <p:extLst>
      <p:ext uri="{BB962C8B-B14F-4D97-AF65-F5344CB8AC3E}">
        <p14:creationId xmlns:p14="http://schemas.microsoft.com/office/powerpoint/2010/main" val="2427075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03370-6825-39CA-6E07-33AB0DCDF31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17AA2C-AAEF-EF12-A1BF-1BC6DD2A1B34}"/>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4E364786-FB60-DCD0-535E-6C32CEB93FFB}"/>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54C20453-3461-049A-611D-8CBE212CEEDF}"/>
              </a:ext>
            </a:extLst>
          </p:cNvPr>
          <p:cNvSpPr>
            <a:spLocks noGrp="1"/>
          </p:cNvSpPr>
          <p:nvPr>
            <p:ph type="sldNum" sz="quarter" idx="10"/>
          </p:nvPr>
        </p:nvSpPr>
        <p:spPr/>
        <p:txBody>
          <a:bodyPr/>
          <a:lstStyle/>
          <a:p>
            <a:fld id="{94A631D4-9DA6-40DB-8EE8-FEDCF23FCE18}" type="slidenum">
              <a:rPr lang="fr-CH" smtClean="0"/>
              <a:pPr/>
              <a:t>6</a:t>
            </a:fld>
            <a:endParaRPr lang="fr-CH" dirty="0"/>
          </a:p>
        </p:txBody>
      </p:sp>
    </p:spTree>
    <p:extLst>
      <p:ext uri="{BB962C8B-B14F-4D97-AF65-F5344CB8AC3E}">
        <p14:creationId xmlns:p14="http://schemas.microsoft.com/office/powerpoint/2010/main" val="1129114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D160D-0596-A956-51DC-D310A60B827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87DA51A-A389-F914-BDDE-0A3A2184F84D}"/>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C5FFC6D8-E266-678E-DE21-7FCF4799DD84}"/>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9F3F01BD-B9BC-EC6E-D0D2-BA3BDADB5881}"/>
              </a:ext>
            </a:extLst>
          </p:cNvPr>
          <p:cNvSpPr>
            <a:spLocks noGrp="1"/>
          </p:cNvSpPr>
          <p:nvPr>
            <p:ph type="sldNum" sz="quarter" idx="10"/>
          </p:nvPr>
        </p:nvSpPr>
        <p:spPr/>
        <p:txBody>
          <a:bodyPr/>
          <a:lstStyle/>
          <a:p>
            <a:fld id="{94A631D4-9DA6-40DB-8EE8-FEDCF23FCE18}" type="slidenum">
              <a:rPr lang="fr-CH" smtClean="0"/>
              <a:pPr/>
              <a:t>7</a:t>
            </a:fld>
            <a:endParaRPr lang="fr-CH" dirty="0"/>
          </a:p>
        </p:txBody>
      </p:sp>
    </p:spTree>
    <p:extLst>
      <p:ext uri="{BB962C8B-B14F-4D97-AF65-F5344CB8AC3E}">
        <p14:creationId xmlns:p14="http://schemas.microsoft.com/office/powerpoint/2010/main" val="374250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09A8A-335C-8F97-EE1A-EC465BAFB81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D0E46A0-729D-E3D3-3F4B-990DD3B28D7B}"/>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5BA27D65-2D49-2165-67D5-3CFC571D821B}"/>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F19A55E2-B1A5-2920-B128-8FC02EA97592}"/>
              </a:ext>
            </a:extLst>
          </p:cNvPr>
          <p:cNvSpPr>
            <a:spLocks noGrp="1"/>
          </p:cNvSpPr>
          <p:nvPr>
            <p:ph type="sldNum" sz="quarter" idx="10"/>
          </p:nvPr>
        </p:nvSpPr>
        <p:spPr/>
        <p:txBody>
          <a:bodyPr/>
          <a:lstStyle/>
          <a:p>
            <a:fld id="{94A631D4-9DA6-40DB-8EE8-FEDCF23FCE18}" type="slidenum">
              <a:rPr lang="fr-CH" smtClean="0"/>
              <a:pPr/>
              <a:t>8</a:t>
            </a:fld>
            <a:endParaRPr lang="fr-CH" dirty="0"/>
          </a:p>
        </p:txBody>
      </p:sp>
    </p:spTree>
    <p:extLst>
      <p:ext uri="{BB962C8B-B14F-4D97-AF65-F5344CB8AC3E}">
        <p14:creationId xmlns:p14="http://schemas.microsoft.com/office/powerpoint/2010/main" val="2971781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3228A-FCE8-C3EE-EAAC-5E98172B12E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0C21CA7-EDEF-8C20-2D01-878934A72568}"/>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D8AE7E76-FBF7-908D-ADBF-816743D0A891}"/>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CAA53324-A978-B994-AE6D-AA964F4C8212}"/>
              </a:ext>
            </a:extLst>
          </p:cNvPr>
          <p:cNvSpPr>
            <a:spLocks noGrp="1"/>
          </p:cNvSpPr>
          <p:nvPr>
            <p:ph type="sldNum" sz="quarter" idx="10"/>
          </p:nvPr>
        </p:nvSpPr>
        <p:spPr/>
        <p:txBody>
          <a:bodyPr/>
          <a:lstStyle/>
          <a:p>
            <a:fld id="{94A631D4-9DA6-40DB-8EE8-FEDCF23FCE18}" type="slidenum">
              <a:rPr lang="fr-CH" smtClean="0"/>
              <a:pPr/>
              <a:t>9</a:t>
            </a:fld>
            <a:endParaRPr lang="fr-CH" dirty="0"/>
          </a:p>
        </p:txBody>
      </p:sp>
    </p:spTree>
    <p:extLst>
      <p:ext uri="{BB962C8B-B14F-4D97-AF65-F5344CB8AC3E}">
        <p14:creationId xmlns:p14="http://schemas.microsoft.com/office/powerpoint/2010/main" val="1504571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endParaRPr lang="fr-CH"/>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fr-CH"/>
          </a:p>
        </p:txBody>
      </p:sp>
      <p:sp>
        <p:nvSpPr>
          <p:cNvPr id="4" name="Espace réservé de la date 3"/>
          <p:cNvSpPr>
            <a:spLocks noGrp="1"/>
          </p:cNvSpPr>
          <p:nvPr>
            <p:ph type="dt" sz="half" idx="10"/>
          </p:nvPr>
        </p:nvSpPr>
        <p:spPr/>
        <p:txBody>
          <a:bodyPr/>
          <a:lstStyle/>
          <a:p>
            <a:fld id="{F4371992-3356-4AD5-909E-324D4A150F7B}" type="datetime1">
              <a:rPr lang="fr-CH" smtClean="0"/>
              <a:pPr/>
              <a:t>27.05.2025</a:t>
            </a:fld>
            <a:endParaRPr lang="fr-CH"/>
          </a:p>
        </p:txBody>
      </p:sp>
      <p:sp>
        <p:nvSpPr>
          <p:cNvPr id="5" name="Espace réservé du pied de page 4"/>
          <p:cNvSpPr>
            <a:spLocks noGrp="1"/>
          </p:cNvSpPr>
          <p:nvPr>
            <p:ph type="ftr" sz="quarter" idx="11"/>
          </p:nvPr>
        </p:nvSpPr>
        <p:spPr/>
        <p:txBody>
          <a:bodyPr/>
          <a:lstStyle/>
          <a:p>
            <a:r>
              <a:rPr lang="fr-CH"/>
              <a:t>OCSTAT</a:t>
            </a:r>
          </a:p>
        </p:txBody>
      </p:sp>
      <p:sp>
        <p:nvSpPr>
          <p:cNvPr id="6" name="Espace réservé du numéro de diapositive 5"/>
          <p:cNvSpPr>
            <a:spLocks noGrp="1"/>
          </p:cNvSpPr>
          <p:nvPr>
            <p:ph type="sldNum" sz="quarter" idx="12"/>
          </p:nvPr>
        </p:nvSpPr>
        <p:spPr/>
        <p:txBody>
          <a:bodyPr/>
          <a:lstStyle/>
          <a:p>
            <a:fld id="{0BE25AB1-03E9-47DC-A9B2-44990AD6C93F}" type="slidenum">
              <a:rPr lang="fr-CH" smtClean="0"/>
              <a:pPr/>
              <a:t>‹N°›</a:t>
            </a:fld>
            <a:endParaRPr lang="fr-CH"/>
          </a:p>
        </p:txBody>
      </p:sp>
    </p:spTree>
    <p:extLst>
      <p:ext uri="{BB962C8B-B14F-4D97-AF65-F5344CB8AC3E}">
        <p14:creationId xmlns:p14="http://schemas.microsoft.com/office/powerpoint/2010/main" val="35675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87E5C24C-1492-4695-8E7A-9B14952D2035}" type="datetime1">
              <a:rPr lang="fr-CH" smtClean="0"/>
              <a:pPr/>
              <a:t>27.05.2025</a:t>
            </a:fld>
            <a:endParaRPr lang="fr-CH"/>
          </a:p>
        </p:txBody>
      </p:sp>
      <p:sp>
        <p:nvSpPr>
          <p:cNvPr id="5" name="Espace réservé du pied de page 4"/>
          <p:cNvSpPr>
            <a:spLocks noGrp="1"/>
          </p:cNvSpPr>
          <p:nvPr>
            <p:ph type="ftr" sz="quarter" idx="11"/>
          </p:nvPr>
        </p:nvSpPr>
        <p:spPr/>
        <p:txBody>
          <a:bodyPr/>
          <a:lstStyle/>
          <a:p>
            <a:r>
              <a:rPr lang="fr-CH"/>
              <a:t>OCSTAT</a:t>
            </a:r>
          </a:p>
        </p:txBody>
      </p:sp>
      <p:sp>
        <p:nvSpPr>
          <p:cNvPr id="6" name="Espace réservé du numéro de diapositive 5"/>
          <p:cNvSpPr>
            <a:spLocks noGrp="1"/>
          </p:cNvSpPr>
          <p:nvPr>
            <p:ph type="sldNum" sz="quarter" idx="12"/>
          </p:nvPr>
        </p:nvSpPr>
        <p:spPr/>
        <p:txBody>
          <a:bodyPr/>
          <a:lstStyle/>
          <a:p>
            <a:fld id="{0BE25AB1-03E9-47DC-A9B2-44990AD6C93F}" type="slidenum">
              <a:rPr lang="fr-CH" smtClean="0"/>
              <a:pPr/>
              <a:t>‹N°›</a:t>
            </a:fld>
            <a:endParaRPr lang="fr-CH"/>
          </a:p>
        </p:txBody>
      </p:sp>
    </p:spTree>
    <p:extLst>
      <p:ext uri="{BB962C8B-B14F-4D97-AF65-F5344CB8AC3E}">
        <p14:creationId xmlns:p14="http://schemas.microsoft.com/office/powerpoint/2010/main" val="839034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35EAA1FA-D81E-4F4E-998F-44AD12848A61}" type="datetime1">
              <a:rPr lang="fr-CH" smtClean="0"/>
              <a:pPr/>
              <a:t>27.05.2025</a:t>
            </a:fld>
            <a:endParaRPr lang="fr-CH"/>
          </a:p>
        </p:txBody>
      </p:sp>
      <p:sp>
        <p:nvSpPr>
          <p:cNvPr id="5" name="Espace réservé du pied de page 4"/>
          <p:cNvSpPr>
            <a:spLocks noGrp="1"/>
          </p:cNvSpPr>
          <p:nvPr>
            <p:ph type="ftr" sz="quarter" idx="11"/>
          </p:nvPr>
        </p:nvSpPr>
        <p:spPr/>
        <p:txBody>
          <a:bodyPr/>
          <a:lstStyle/>
          <a:p>
            <a:r>
              <a:rPr lang="fr-CH"/>
              <a:t>OCSTAT</a:t>
            </a:r>
          </a:p>
        </p:txBody>
      </p:sp>
      <p:sp>
        <p:nvSpPr>
          <p:cNvPr id="6" name="Espace réservé du numéro de diapositive 5"/>
          <p:cNvSpPr>
            <a:spLocks noGrp="1"/>
          </p:cNvSpPr>
          <p:nvPr>
            <p:ph type="sldNum" sz="quarter" idx="12"/>
          </p:nvPr>
        </p:nvSpPr>
        <p:spPr/>
        <p:txBody>
          <a:bodyPr/>
          <a:lstStyle/>
          <a:p>
            <a:fld id="{0BE25AB1-03E9-47DC-A9B2-44990AD6C93F}" type="slidenum">
              <a:rPr lang="fr-CH" smtClean="0"/>
              <a:pPr/>
              <a:t>‹N°›</a:t>
            </a:fld>
            <a:endParaRPr lang="fr-CH"/>
          </a:p>
        </p:txBody>
      </p:sp>
    </p:spTree>
    <p:extLst>
      <p:ext uri="{BB962C8B-B14F-4D97-AF65-F5344CB8AC3E}">
        <p14:creationId xmlns:p14="http://schemas.microsoft.com/office/powerpoint/2010/main" val="3338403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DB0B085-9EF0-4CB4-878E-A2666B486B23}" type="datetime1">
              <a:rPr lang="fr-CH" smtClean="0"/>
              <a:pPr/>
              <a:t>27.05.2025</a:t>
            </a:fld>
            <a:endParaRPr lang="fr-CH"/>
          </a:p>
        </p:txBody>
      </p:sp>
      <p:sp>
        <p:nvSpPr>
          <p:cNvPr id="5" name="Espace réservé du pied de page 4"/>
          <p:cNvSpPr>
            <a:spLocks noGrp="1"/>
          </p:cNvSpPr>
          <p:nvPr>
            <p:ph type="ftr" sz="quarter" idx="11"/>
          </p:nvPr>
        </p:nvSpPr>
        <p:spPr/>
        <p:txBody>
          <a:bodyPr/>
          <a:lstStyle/>
          <a:p>
            <a:r>
              <a:rPr lang="fr-CH"/>
              <a:t>OCSTAT</a:t>
            </a:r>
          </a:p>
        </p:txBody>
      </p:sp>
      <p:sp>
        <p:nvSpPr>
          <p:cNvPr id="6" name="Espace réservé du numéro de diapositive 5"/>
          <p:cNvSpPr>
            <a:spLocks noGrp="1"/>
          </p:cNvSpPr>
          <p:nvPr>
            <p:ph type="sldNum" sz="quarter" idx="12"/>
          </p:nvPr>
        </p:nvSpPr>
        <p:spPr/>
        <p:txBody>
          <a:bodyPr/>
          <a:lstStyle/>
          <a:p>
            <a:fld id="{0BE25AB1-03E9-47DC-A9B2-44990AD6C93F}" type="slidenum">
              <a:rPr lang="fr-CH" smtClean="0"/>
              <a:pPr/>
              <a:t>‹N°›</a:t>
            </a:fld>
            <a:endParaRPr lang="fr-CH"/>
          </a:p>
        </p:txBody>
      </p:sp>
    </p:spTree>
    <p:extLst>
      <p:ext uri="{BB962C8B-B14F-4D97-AF65-F5344CB8AC3E}">
        <p14:creationId xmlns:p14="http://schemas.microsoft.com/office/powerpoint/2010/main" val="891427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endParaRPr lang="fr-CH"/>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C7E440EB-EBD8-4837-91A7-4B19F61EBE10}" type="datetime1">
              <a:rPr lang="fr-CH" smtClean="0"/>
              <a:pPr/>
              <a:t>27.05.2025</a:t>
            </a:fld>
            <a:endParaRPr lang="fr-CH"/>
          </a:p>
        </p:txBody>
      </p:sp>
      <p:sp>
        <p:nvSpPr>
          <p:cNvPr id="5" name="Espace réservé du pied de page 4"/>
          <p:cNvSpPr>
            <a:spLocks noGrp="1"/>
          </p:cNvSpPr>
          <p:nvPr>
            <p:ph type="ftr" sz="quarter" idx="11"/>
          </p:nvPr>
        </p:nvSpPr>
        <p:spPr/>
        <p:txBody>
          <a:bodyPr/>
          <a:lstStyle/>
          <a:p>
            <a:r>
              <a:rPr lang="fr-CH"/>
              <a:t>OCSTAT</a:t>
            </a:r>
          </a:p>
        </p:txBody>
      </p:sp>
      <p:sp>
        <p:nvSpPr>
          <p:cNvPr id="6" name="Espace réservé du numéro de diapositive 5"/>
          <p:cNvSpPr>
            <a:spLocks noGrp="1"/>
          </p:cNvSpPr>
          <p:nvPr>
            <p:ph type="sldNum" sz="quarter" idx="12"/>
          </p:nvPr>
        </p:nvSpPr>
        <p:spPr/>
        <p:txBody>
          <a:bodyPr/>
          <a:lstStyle/>
          <a:p>
            <a:fld id="{0BE25AB1-03E9-47DC-A9B2-44990AD6C93F}" type="slidenum">
              <a:rPr lang="fr-CH" smtClean="0"/>
              <a:pPr/>
              <a:t>‹N°›</a:t>
            </a:fld>
            <a:endParaRPr lang="fr-CH"/>
          </a:p>
        </p:txBody>
      </p:sp>
    </p:spTree>
    <p:extLst>
      <p:ext uri="{BB962C8B-B14F-4D97-AF65-F5344CB8AC3E}">
        <p14:creationId xmlns:p14="http://schemas.microsoft.com/office/powerpoint/2010/main" val="394671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829F5108-0564-4187-80BF-B3DBEC98561C}" type="datetime1">
              <a:rPr lang="fr-CH" smtClean="0"/>
              <a:pPr/>
              <a:t>27.05.2025</a:t>
            </a:fld>
            <a:endParaRPr lang="fr-CH"/>
          </a:p>
        </p:txBody>
      </p:sp>
      <p:sp>
        <p:nvSpPr>
          <p:cNvPr id="6" name="Espace réservé du pied de page 5"/>
          <p:cNvSpPr>
            <a:spLocks noGrp="1"/>
          </p:cNvSpPr>
          <p:nvPr>
            <p:ph type="ftr" sz="quarter" idx="11"/>
          </p:nvPr>
        </p:nvSpPr>
        <p:spPr/>
        <p:txBody>
          <a:bodyPr/>
          <a:lstStyle/>
          <a:p>
            <a:r>
              <a:rPr lang="fr-CH"/>
              <a:t>OCSTAT</a:t>
            </a:r>
          </a:p>
        </p:txBody>
      </p:sp>
      <p:sp>
        <p:nvSpPr>
          <p:cNvPr id="7" name="Espace réservé du numéro de diapositive 6"/>
          <p:cNvSpPr>
            <a:spLocks noGrp="1"/>
          </p:cNvSpPr>
          <p:nvPr>
            <p:ph type="sldNum" sz="quarter" idx="12"/>
          </p:nvPr>
        </p:nvSpPr>
        <p:spPr/>
        <p:txBody>
          <a:bodyPr/>
          <a:lstStyle/>
          <a:p>
            <a:fld id="{0BE25AB1-03E9-47DC-A9B2-44990AD6C93F}" type="slidenum">
              <a:rPr lang="fr-CH" smtClean="0"/>
              <a:pPr/>
              <a:t>‹N°›</a:t>
            </a:fld>
            <a:endParaRPr lang="fr-CH"/>
          </a:p>
        </p:txBody>
      </p:sp>
    </p:spTree>
    <p:extLst>
      <p:ext uri="{BB962C8B-B14F-4D97-AF65-F5344CB8AC3E}">
        <p14:creationId xmlns:p14="http://schemas.microsoft.com/office/powerpoint/2010/main" val="243870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803D6A7B-B062-4224-9FFF-5069DFE2754B}" type="datetime1">
              <a:rPr lang="fr-CH" smtClean="0"/>
              <a:pPr/>
              <a:t>27.05.2025</a:t>
            </a:fld>
            <a:endParaRPr lang="fr-CH"/>
          </a:p>
        </p:txBody>
      </p:sp>
      <p:sp>
        <p:nvSpPr>
          <p:cNvPr id="8" name="Espace réservé du pied de page 7"/>
          <p:cNvSpPr>
            <a:spLocks noGrp="1"/>
          </p:cNvSpPr>
          <p:nvPr>
            <p:ph type="ftr" sz="quarter" idx="11"/>
          </p:nvPr>
        </p:nvSpPr>
        <p:spPr/>
        <p:txBody>
          <a:bodyPr/>
          <a:lstStyle/>
          <a:p>
            <a:r>
              <a:rPr lang="fr-CH"/>
              <a:t>OCSTAT</a:t>
            </a:r>
          </a:p>
        </p:txBody>
      </p:sp>
      <p:sp>
        <p:nvSpPr>
          <p:cNvPr id="9" name="Espace réservé du numéro de diapositive 8"/>
          <p:cNvSpPr>
            <a:spLocks noGrp="1"/>
          </p:cNvSpPr>
          <p:nvPr>
            <p:ph type="sldNum" sz="quarter" idx="12"/>
          </p:nvPr>
        </p:nvSpPr>
        <p:spPr/>
        <p:txBody>
          <a:bodyPr/>
          <a:lstStyle/>
          <a:p>
            <a:fld id="{0BE25AB1-03E9-47DC-A9B2-44990AD6C93F}" type="slidenum">
              <a:rPr lang="fr-CH" smtClean="0"/>
              <a:pPr/>
              <a:t>‹N°›</a:t>
            </a:fld>
            <a:endParaRPr lang="fr-CH"/>
          </a:p>
        </p:txBody>
      </p:sp>
    </p:spTree>
    <p:extLst>
      <p:ext uri="{BB962C8B-B14F-4D97-AF65-F5344CB8AC3E}">
        <p14:creationId xmlns:p14="http://schemas.microsoft.com/office/powerpoint/2010/main" val="1942355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p>
            <a:fld id="{29D5D632-1E4F-407D-AC7F-0E77019EB9B1}" type="datetime1">
              <a:rPr lang="fr-CH" smtClean="0"/>
              <a:pPr/>
              <a:t>27.05.2025</a:t>
            </a:fld>
            <a:endParaRPr lang="fr-CH"/>
          </a:p>
        </p:txBody>
      </p:sp>
      <p:sp>
        <p:nvSpPr>
          <p:cNvPr id="4" name="Espace réservé du pied de page 3"/>
          <p:cNvSpPr>
            <a:spLocks noGrp="1"/>
          </p:cNvSpPr>
          <p:nvPr>
            <p:ph type="ftr" sz="quarter" idx="11"/>
          </p:nvPr>
        </p:nvSpPr>
        <p:spPr/>
        <p:txBody>
          <a:bodyPr/>
          <a:lstStyle/>
          <a:p>
            <a:r>
              <a:rPr lang="fr-CH"/>
              <a:t>OCSTAT</a:t>
            </a:r>
          </a:p>
        </p:txBody>
      </p:sp>
      <p:sp>
        <p:nvSpPr>
          <p:cNvPr id="5" name="Espace réservé du numéro de diapositive 4"/>
          <p:cNvSpPr>
            <a:spLocks noGrp="1"/>
          </p:cNvSpPr>
          <p:nvPr>
            <p:ph type="sldNum" sz="quarter" idx="12"/>
          </p:nvPr>
        </p:nvSpPr>
        <p:spPr/>
        <p:txBody>
          <a:bodyPr/>
          <a:lstStyle/>
          <a:p>
            <a:fld id="{0BE25AB1-03E9-47DC-A9B2-44990AD6C93F}" type="slidenum">
              <a:rPr lang="fr-CH" smtClean="0"/>
              <a:pPr/>
              <a:t>‹N°›</a:t>
            </a:fld>
            <a:endParaRPr lang="fr-CH"/>
          </a:p>
        </p:txBody>
      </p:sp>
    </p:spTree>
    <p:extLst>
      <p:ext uri="{BB962C8B-B14F-4D97-AF65-F5344CB8AC3E}">
        <p14:creationId xmlns:p14="http://schemas.microsoft.com/office/powerpoint/2010/main" val="3504440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B6E035E-6198-4757-85A4-29EAAB880C96}" type="datetime1">
              <a:rPr lang="fr-CH" smtClean="0"/>
              <a:pPr/>
              <a:t>27.05.2025</a:t>
            </a:fld>
            <a:endParaRPr lang="fr-CH"/>
          </a:p>
        </p:txBody>
      </p:sp>
      <p:sp>
        <p:nvSpPr>
          <p:cNvPr id="3" name="Espace réservé du pied de page 2"/>
          <p:cNvSpPr>
            <a:spLocks noGrp="1"/>
          </p:cNvSpPr>
          <p:nvPr>
            <p:ph type="ftr" sz="quarter" idx="11"/>
          </p:nvPr>
        </p:nvSpPr>
        <p:spPr/>
        <p:txBody>
          <a:bodyPr/>
          <a:lstStyle/>
          <a:p>
            <a:r>
              <a:rPr lang="fr-CH"/>
              <a:t>OCSTAT</a:t>
            </a:r>
          </a:p>
        </p:txBody>
      </p:sp>
      <p:sp>
        <p:nvSpPr>
          <p:cNvPr id="4" name="Espace réservé du numéro de diapositive 3"/>
          <p:cNvSpPr>
            <a:spLocks noGrp="1"/>
          </p:cNvSpPr>
          <p:nvPr>
            <p:ph type="sldNum" sz="quarter" idx="12"/>
          </p:nvPr>
        </p:nvSpPr>
        <p:spPr/>
        <p:txBody>
          <a:bodyPr/>
          <a:lstStyle/>
          <a:p>
            <a:fld id="{0BE25AB1-03E9-47DC-A9B2-44990AD6C93F}" type="slidenum">
              <a:rPr lang="fr-CH" smtClean="0"/>
              <a:pPr/>
              <a:t>‹N°›</a:t>
            </a:fld>
            <a:endParaRPr lang="fr-CH"/>
          </a:p>
        </p:txBody>
      </p:sp>
    </p:spTree>
    <p:extLst>
      <p:ext uri="{BB962C8B-B14F-4D97-AF65-F5344CB8AC3E}">
        <p14:creationId xmlns:p14="http://schemas.microsoft.com/office/powerpoint/2010/main" val="1354748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H"/>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580276C1-564D-4863-984F-860B923A9A87}" type="datetime1">
              <a:rPr lang="fr-CH" smtClean="0"/>
              <a:pPr/>
              <a:t>27.05.2025</a:t>
            </a:fld>
            <a:endParaRPr lang="fr-CH"/>
          </a:p>
        </p:txBody>
      </p:sp>
      <p:sp>
        <p:nvSpPr>
          <p:cNvPr id="6" name="Espace réservé du pied de page 5"/>
          <p:cNvSpPr>
            <a:spLocks noGrp="1"/>
          </p:cNvSpPr>
          <p:nvPr>
            <p:ph type="ftr" sz="quarter" idx="11"/>
          </p:nvPr>
        </p:nvSpPr>
        <p:spPr/>
        <p:txBody>
          <a:bodyPr/>
          <a:lstStyle/>
          <a:p>
            <a:r>
              <a:rPr lang="fr-CH"/>
              <a:t>OCSTAT</a:t>
            </a:r>
          </a:p>
        </p:txBody>
      </p:sp>
      <p:sp>
        <p:nvSpPr>
          <p:cNvPr id="7" name="Espace réservé du numéro de diapositive 6"/>
          <p:cNvSpPr>
            <a:spLocks noGrp="1"/>
          </p:cNvSpPr>
          <p:nvPr>
            <p:ph type="sldNum" sz="quarter" idx="12"/>
          </p:nvPr>
        </p:nvSpPr>
        <p:spPr/>
        <p:txBody>
          <a:bodyPr/>
          <a:lstStyle/>
          <a:p>
            <a:fld id="{0BE25AB1-03E9-47DC-A9B2-44990AD6C93F}" type="slidenum">
              <a:rPr lang="fr-CH" smtClean="0"/>
              <a:pPr/>
              <a:t>‹N°›</a:t>
            </a:fld>
            <a:endParaRPr lang="fr-CH"/>
          </a:p>
        </p:txBody>
      </p:sp>
    </p:spTree>
    <p:extLst>
      <p:ext uri="{BB962C8B-B14F-4D97-AF65-F5344CB8AC3E}">
        <p14:creationId xmlns:p14="http://schemas.microsoft.com/office/powerpoint/2010/main" val="1301826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H"/>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CH"/>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BE916B92-A7BE-46D9-9C9C-63F06D6874A7}" type="datetime1">
              <a:rPr lang="fr-CH" smtClean="0"/>
              <a:pPr/>
              <a:t>27.05.2025</a:t>
            </a:fld>
            <a:endParaRPr lang="fr-CH"/>
          </a:p>
        </p:txBody>
      </p:sp>
      <p:sp>
        <p:nvSpPr>
          <p:cNvPr id="6" name="Espace réservé du pied de page 5"/>
          <p:cNvSpPr>
            <a:spLocks noGrp="1"/>
          </p:cNvSpPr>
          <p:nvPr>
            <p:ph type="ftr" sz="quarter" idx="11"/>
          </p:nvPr>
        </p:nvSpPr>
        <p:spPr/>
        <p:txBody>
          <a:bodyPr/>
          <a:lstStyle/>
          <a:p>
            <a:r>
              <a:rPr lang="fr-CH"/>
              <a:t>OCSTAT</a:t>
            </a:r>
          </a:p>
        </p:txBody>
      </p:sp>
      <p:sp>
        <p:nvSpPr>
          <p:cNvPr id="7" name="Espace réservé du numéro de diapositive 6"/>
          <p:cNvSpPr>
            <a:spLocks noGrp="1"/>
          </p:cNvSpPr>
          <p:nvPr>
            <p:ph type="sldNum" sz="quarter" idx="12"/>
          </p:nvPr>
        </p:nvSpPr>
        <p:spPr/>
        <p:txBody>
          <a:bodyPr/>
          <a:lstStyle/>
          <a:p>
            <a:fld id="{0BE25AB1-03E9-47DC-A9B2-44990AD6C93F}" type="slidenum">
              <a:rPr lang="fr-CH" smtClean="0"/>
              <a:pPr/>
              <a:t>‹N°›</a:t>
            </a:fld>
            <a:endParaRPr lang="fr-CH"/>
          </a:p>
        </p:txBody>
      </p:sp>
    </p:spTree>
    <p:extLst>
      <p:ext uri="{BB962C8B-B14F-4D97-AF65-F5344CB8AC3E}">
        <p14:creationId xmlns:p14="http://schemas.microsoft.com/office/powerpoint/2010/main" val="3170863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6DA2F08-ADF7-423D-BB18-E2E1F6C0616C}" type="datetime1">
              <a:rPr lang="fr-CH" smtClean="0"/>
              <a:pPr/>
              <a:t>27.05.2025</a:t>
            </a:fld>
            <a:endParaRPr lang="fr-CH"/>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CH"/>
              <a:t>OCSTAT</a:t>
            </a: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BE25AB1-03E9-47DC-A9B2-44990AD6C93F}" type="slidenum">
              <a:rPr lang="fr-CH" smtClean="0"/>
              <a:pPr/>
              <a:t>‹N°›</a:t>
            </a:fld>
            <a:endParaRPr lang="fr-CH"/>
          </a:p>
        </p:txBody>
      </p:sp>
    </p:spTree>
    <p:extLst>
      <p:ext uri="{BB962C8B-B14F-4D97-AF65-F5344CB8AC3E}">
        <p14:creationId xmlns:p14="http://schemas.microsoft.com/office/powerpoint/2010/main" val="3798364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youtube.com/watch?v=KQnAGriTSgw"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Espace réservé du contenu 10"/>
          <p:cNvSpPr>
            <a:spLocks noGrp="1"/>
          </p:cNvSpPr>
          <p:nvPr>
            <p:ph sz="half" idx="1"/>
          </p:nvPr>
        </p:nvSpPr>
        <p:spPr/>
        <p:txBody>
          <a:bodyPr/>
          <a:lstStyle/>
          <a:p>
            <a:pPr marL="722313" lvl="1" indent="-366713">
              <a:buClr>
                <a:srgbClr val="0070C0"/>
              </a:buClr>
            </a:pPr>
            <a:endParaRPr lang="fr-CH" sz="1800" dirty="0">
              <a:solidFill>
                <a:srgbClr val="0070C0"/>
              </a:solidFill>
              <a:latin typeface="Calibri" pitchFamily="34" charset="0"/>
            </a:endParaRPr>
          </a:p>
          <a:p>
            <a:pPr marL="722313" lvl="1" indent="-366713">
              <a:buClr>
                <a:srgbClr val="0070C0"/>
              </a:buClr>
            </a:pPr>
            <a:endParaRPr lang="fr-CH" sz="1800" dirty="0">
              <a:solidFill>
                <a:srgbClr val="0070C0"/>
              </a:solidFill>
              <a:latin typeface="Calibri" pitchFamily="34" charset="0"/>
            </a:endParaRPr>
          </a:p>
          <a:p>
            <a:pPr marL="722313" lvl="1" indent="-366713">
              <a:buClr>
                <a:srgbClr val="0070C0"/>
              </a:buClr>
            </a:pPr>
            <a:endParaRPr lang="fr-CH" sz="1800" dirty="0">
              <a:solidFill>
                <a:srgbClr val="0070C0"/>
              </a:solidFill>
              <a:latin typeface="Calibri" pitchFamily="34" charset="0"/>
            </a:endParaRPr>
          </a:p>
          <a:p>
            <a:pPr marL="355600" lvl="1" indent="0">
              <a:buClr>
                <a:srgbClr val="0070C0"/>
              </a:buClr>
              <a:buNone/>
            </a:pPr>
            <a:endParaRPr lang="fr-CH" sz="1800" dirty="0">
              <a:solidFill>
                <a:srgbClr val="0070C0"/>
              </a:solidFill>
              <a:latin typeface="Calibri" pitchFamily="34" charset="0"/>
            </a:endParaRPr>
          </a:p>
          <a:p>
            <a:pPr marL="355600" lvl="1" indent="0">
              <a:buClr>
                <a:srgbClr val="00B0F0"/>
              </a:buClr>
              <a:buNone/>
            </a:pPr>
            <a:endParaRPr lang="fr-CH" sz="1800" dirty="0">
              <a:solidFill>
                <a:srgbClr val="0070C0"/>
              </a:solidFill>
              <a:latin typeface="Calibri" pitchFamily="34" charset="0"/>
            </a:endParaRPr>
          </a:p>
          <a:p>
            <a:pPr marL="722313" lvl="1" indent="-366713">
              <a:buClr>
                <a:srgbClr val="00B0F0"/>
              </a:buClr>
            </a:pPr>
            <a:endParaRPr lang="fr-CH" sz="1800" dirty="0">
              <a:solidFill>
                <a:srgbClr val="0070C0"/>
              </a:solidFill>
              <a:latin typeface="Calibri" pitchFamily="34" charset="0"/>
            </a:endParaRPr>
          </a:p>
          <a:p>
            <a:pPr marL="355600" lvl="1" indent="0">
              <a:buClr>
                <a:srgbClr val="0070C0"/>
              </a:buClr>
              <a:buNone/>
            </a:pPr>
            <a:endParaRPr lang="fr-CH" sz="1800" dirty="0">
              <a:solidFill>
                <a:srgbClr val="0070C0"/>
              </a:solidFill>
              <a:latin typeface="Calibri" pitchFamily="34" charset="0"/>
            </a:endParaRPr>
          </a:p>
        </p:txBody>
      </p:sp>
      <p:pic>
        <p:nvPicPr>
          <p:cNvPr id="6" name="Espace réservé du contenu 5" descr="Une image contenant dessin, Dessin d’enfant, clipart, illustration&#10;&#10;Le contenu généré par l’IA peut être incorrect.">
            <a:extLst>
              <a:ext uri="{FF2B5EF4-FFF2-40B4-BE49-F238E27FC236}">
                <a16:creationId xmlns:a16="http://schemas.microsoft.com/office/drawing/2014/main" id="{06082475-22D5-FFC1-3072-8362D9C7D03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30310" y="1484784"/>
            <a:ext cx="3325440" cy="4692179"/>
          </a:xfrm>
        </p:spPr>
      </p:pic>
      <p:sp>
        <p:nvSpPr>
          <p:cNvPr id="10" name="Espace réservé du numéro de diapositive 9"/>
          <p:cNvSpPr>
            <a:spLocks noGrp="1"/>
          </p:cNvSpPr>
          <p:nvPr>
            <p:ph type="sldNum" sz="quarter" idx="12"/>
          </p:nvPr>
        </p:nvSpPr>
        <p:spPr/>
        <p:txBody>
          <a:bodyPr/>
          <a:lstStyle/>
          <a:p>
            <a:fld id="{0BE25AB1-03E9-47DC-A9B2-44990AD6C93F}" type="slidenum">
              <a:rPr lang="fr-CH" sz="1000" smtClean="0">
                <a:latin typeface="+mj-lt"/>
              </a:rPr>
              <a:pPr/>
              <a:t>1</a:t>
            </a:fld>
            <a:endParaRPr lang="fr-CH" sz="1000" dirty="0">
              <a:latin typeface="+mj-lt"/>
            </a:endParaRP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12" name="ZoneTexte 11">
            <a:extLst>
              <a:ext uri="{FF2B5EF4-FFF2-40B4-BE49-F238E27FC236}">
                <a16:creationId xmlns:a16="http://schemas.microsoft.com/office/drawing/2014/main" id="{6F05B0B2-F3E5-D72F-6619-7909B938E3C5}"/>
              </a:ext>
            </a:extLst>
          </p:cNvPr>
          <p:cNvSpPr txBox="1"/>
          <p:nvPr/>
        </p:nvSpPr>
        <p:spPr>
          <a:xfrm>
            <a:off x="740132" y="2645040"/>
            <a:ext cx="4032448" cy="2154436"/>
          </a:xfrm>
          <a:prstGeom prst="rect">
            <a:avLst/>
          </a:prstGeom>
          <a:noFill/>
        </p:spPr>
        <p:txBody>
          <a:bodyPr wrap="square" rtlCol="0">
            <a:spAutoFit/>
          </a:bodyPr>
          <a:lstStyle/>
          <a:p>
            <a:pPr algn="ctr">
              <a:lnSpc>
                <a:spcPct val="100000"/>
              </a:lnSpc>
              <a:defRPr/>
            </a:pPr>
            <a:r>
              <a:rPr lang="fr-FR" altLang="fr-FR" sz="2800" b="1" dirty="0">
                <a:solidFill>
                  <a:schemeClr val="accent5">
                    <a:lumMod val="75000"/>
                  </a:schemeClr>
                </a:solidFill>
                <a:ea typeface="ＭＳ Ｐゴシック" pitchFamily="34" charset="-128"/>
              </a:rPr>
              <a:t>Présentation communale</a:t>
            </a:r>
          </a:p>
          <a:p>
            <a:pPr algn="ctr">
              <a:lnSpc>
                <a:spcPct val="100000"/>
              </a:lnSpc>
              <a:defRPr/>
            </a:pPr>
            <a:r>
              <a:rPr lang="fr-FR" altLang="fr-FR" sz="2800" b="1" dirty="0">
                <a:solidFill>
                  <a:schemeClr val="accent5">
                    <a:lumMod val="75000"/>
                  </a:schemeClr>
                </a:solidFill>
                <a:ea typeface="ＭＳ Ｐゴシック" pitchFamily="34" charset="-128"/>
              </a:rPr>
              <a:t>Développement durable</a:t>
            </a:r>
          </a:p>
          <a:p>
            <a:pPr algn="ctr">
              <a:lnSpc>
                <a:spcPct val="100000"/>
              </a:lnSpc>
              <a:defRPr/>
            </a:pPr>
            <a:endParaRPr lang="fr-FR" altLang="fr-FR" sz="1200" b="1" dirty="0">
              <a:solidFill>
                <a:schemeClr val="accent5">
                  <a:lumMod val="75000"/>
                </a:schemeClr>
              </a:solidFill>
              <a:ea typeface="ＭＳ Ｐゴシック" pitchFamily="34" charset="-128"/>
            </a:endParaRPr>
          </a:p>
          <a:p>
            <a:pPr algn="ctr">
              <a:lnSpc>
                <a:spcPct val="100000"/>
              </a:lnSpc>
              <a:defRPr/>
            </a:pPr>
            <a:r>
              <a:rPr lang="fr-FR" altLang="fr-FR" sz="2400" dirty="0">
                <a:solidFill>
                  <a:schemeClr val="accent5">
                    <a:lumMod val="75000"/>
                  </a:schemeClr>
                </a:solidFill>
                <a:ea typeface="ＭＳ Ｐゴシック" pitchFamily="34" charset="-128"/>
              </a:rPr>
              <a:t>26 mai 2025</a:t>
            </a:r>
          </a:p>
          <a:p>
            <a:pPr algn="ctr">
              <a:lnSpc>
                <a:spcPct val="100000"/>
              </a:lnSpc>
              <a:defRPr/>
            </a:pPr>
            <a:r>
              <a:rPr lang="fr-FR" altLang="fr-FR" sz="2400" dirty="0" err="1">
                <a:solidFill>
                  <a:schemeClr val="accent5">
                    <a:lumMod val="75000"/>
                  </a:schemeClr>
                </a:solidFill>
                <a:ea typeface="ＭＳ Ｐゴシック" pitchFamily="34" charset="-128"/>
              </a:rPr>
              <a:t>Meinier</a:t>
            </a:r>
            <a:endParaRPr lang="fr-FR" altLang="fr-FR" sz="2400" dirty="0">
              <a:solidFill>
                <a:schemeClr val="accent5">
                  <a:lumMod val="75000"/>
                </a:schemeClr>
              </a:solidFill>
              <a:ea typeface="ＭＳ Ｐゴシック" pitchFamily="34" charset="-128"/>
            </a:endParaRPr>
          </a:p>
          <a:p>
            <a:endParaRPr lang="fr-FR" dirty="0"/>
          </a:p>
        </p:txBody>
      </p:sp>
    </p:spTree>
    <p:extLst>
      <p:ext uri="{BB962C8B-B14F-4D97-AF65-F5344CB8AC3E}">
        <p14:creationId xmlns:p14="http://schemas.microsoft.com/office/powerpoint/2010/main" val="36438725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F5F9413-F253-76A4-7E05-E0143ACB5E80}"/>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FFC40F9F-6AD8-2049-7894-52ACF44C26AA}"/>
              </a:ext>
            </a:extLst>
          </p:cNvPr>
          <p:cNvSpPr>
            <a:spLocks noGrp="1"/>
          </p:cNvSpPr>
          <p:nvPr>
            <p:ph type="title"/>
          </p:nvPr>
        </p:nvSpPr>
        <p:spPr>
          <a:xfrm>
            <a:off x="612854" y="1015995"/>
            <a:ext cx="7886700" cy="1075299"/>
          </a:xfrm>
        </p:spPr>
        <p:txBody>
          <a:bodyPr/>
          <a:lstStyle/>
          <a:p>
            <a:r>
              <a:rPr lang="fr-FR" b="1" dirty="0">
                <a:solidFill>
                  <a:schemeClr val="accent5">
                    <a:lumMod val="75000"/>
                  </a:schemeClr>
                </a:solidFill>
              </a:rPr>
              <a:t>Plan d’actions: 25 priorités dans 6 domaines</a:t>
            </a:r>
          </a:p>
        </p:txBody>
      </p:sp>
      <p:sp>
        <p:nvSpPr>
          <p:cNvPr id="10" name="Espace réservé du numéro de diapositive 9">
            <a:extLst>
              <a:ext uri="{FF2B5EF4-FFF2-40B4-BE49-F238E27FC236}">
                <a16:creationId xmlns:a16="http://schemas.microsoft.com/office/drawing/2014/main" id="{BD7E41B7-DA48-4432-300D-9A5614638C95}"/>
              </a:ext>
            </a:extLst>
          </p:cNvPr>
          <p:cNvSpPr>
            <a:spLocks noGrp="1"/>
          </p:cNvSpPr>
          <p:nvPr>
            <p:ph type="sldNum" sz="quarter" idx="12"/>
          </p:nvPr>
        </p:nvSpPr>
        <p:spPr/>
        <p:txBody>
          <a:bodyPr/>
          <a:lstStyle/>
          <a:p>
            <a:fld id="{0BE25AB1-03E9-47DC-A9B2-44990AD6C93F}" type="slidenum">
              <a:rPr lang="fr-CH" sz="1000" smtClean="0">
                <a:latin typeface="+mj-lt"/>
              </a:rPr>
              <a:pPr/>
              <a:t>10</a:t>
            </a:fld>
            <a:endParaRPr lang="fr-CH" sz="1000" dirty="0">
              <a:latin typeface="+mj-lt"/>
            </a:endParaRPr>
          </a:p>
        </p:txBody>
      </p:sp>
      <p:pic>
        <p:nvPicPr>
          <p:cNvPr id="2" name="Image 1">
            <a:extLst>
              <a:ext uri="{FF2B5EF4-FFF2-40B4-BE49-F238E27FC236}">
                <a16:creationId xmlns:a16="http://schemas.microsoft.com/office/drawing/2014/main" id="{0DA57E96-E436-2796-1B53-9A532275B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a:extLst>
              <a:ext uri="{FF2B5EF4-FFF2-40B4-BE49-F238E27FC236}">
                <a16:creationId xmlns:a16="http://schemas.microsoft.com/office/drawing/2014/main" id="{DEE25CDF-20BC-2A66-3BFC-00C7BE898558}"/>
              </a:ext>
            </a:extLst>
          </p:cNvPr>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8" name="Rectangle 2">
            <a:extLst>
              <a:ext uri="{FF2B5EF4-FFF2-40B4-BE49-F238E27FC236}">
                <a16:creationId xmlns:a16="http://schemas.microsoft.com/office/drawing/2014/main" id="{DDA432D7-E960-C00B-1985-D67133BC7ED9}"/>
              </a:ext>
            </a:extLst>
          </p:cNvPr>
          <p:cNvSpPr txBox="1">
            <a:spLocks noChangeArrowheads="1"/>
          </p:cNvSpPr>
          <p:nvPr/>
        </p:nvSpPr>
        <p:spPr>
          <a:xfrm>
            <a:off x="654209" y="2204864"/>
            <a:ext cx="7803991" cy="40324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endParaRPr lang="fr-FR" altLang="fr-FR" sz="2400" dirty="0">
              <a:latin typeface="+mn-lt"/>
              <a:ea typeface="ＭＳ Ｐゴシック" pitchFamily="34" charset="-128"/>
            </a:endParaRPr>
          </a:p>
          <a:p>
            <a:pPr algn="ctr">
              <a:lnSpc>
                <a:spcPct val="100000"/>
              </a:lnSpc>
              <a:defRPr/>
            </a:pPr>
            <a:endParaRPr lang="fr-FR" altLang="fr-FR" sz="2400" dirty="0">
              <a:latin typeface="+mn-lt"/>
              <a:ea typeface="ＭＳ Ｐゴシック" pitchFamily="34" charset="-128"/>
            </a:endParaRPr>
          </a:p>
          <a:p>
            <a:pPr>
              <a:lnSpc>
                <a:spcPct val="100000"/>
              </a:lnSpc>
              <a:defRPr/>
            </a:pPr>
            <a:endParaRPr lang="fr-FR" altLang="fr-FR" sz="2800" dirty="0">
              <a:latin typeface="+mn-lt"/>
              <a:ea typeface="ＭＳ Ｐゴシック" pitchFamily="34" charset="-128"/>
            </a:endParaRPr>
          </a:p>
        </p:txBody>
      </p:sp>
      <p:sp>
        <p:nvSpPr>
          <p:cNvPr id="4" name="ZoneTexte 3">
            <a:extLst>
              <a:ext uri="{FF2B5EF4-FFF2-40B4-BE49-F238E27FC236}">
                <a16:creationId xmlns:a16="http://schemas.microsoft.com/office/drawing/2014/main" id="{45BF5726-5E3E-76FD-39F1-CE9928C87301}"/>
              </a:ext>
            </a:extLst>
          </p:cNvPr>
          <p:cNvSpPr txBox="1"/>
          <p:nvPr/>
        </p:nvSpPr>
        <p:spPr>
          <a:xfrm>
            <a:off x="4932608" y="2678806"/>
            <a:ext cx="184731" cy="369332"/>
          </a:xfrm>
          <a:prstGeom prst="rect">
            <a:avLst/>
          </a:prstGeom>
          <a:noFill/>
        </p:spPr>
        <p:txBody>
          <a:bodyPr wrap="none" rtlCol="0">
            <a:spAutoFit/>
          </a:bodyPr>
          <a:lstStyle/>
          <a:p>
            <a:endParaRPr lang="fr-FR" dirty="0"/>
          </a:p>
        </p:txBody>
      </p:sp>
      <p:sp>
        <p:nvSpPr>
          <p:cNvPr id="6" name="Espace réservé du contenu 5">
            <a:extLst>
              <a:ext uri="{FF2B5EF4-FFF2-40B4-BE49-F238E27FC236}">
                <a16:creationId xmlns:a16="http://schemas.microsoft.com/office/drawing/2014/main" id="{CEFE9F1D-3B52-82B7-2A46-05B4B37F151B}"/>
              </a:ext>
            </a:extLst>
          </p:cNvPr>
          <p:cNvSpPr>
            <a:spLocks noGrp="1"/>
          </p:cNvSpPr>
          <p:nvPr>
            <p:ph idx="1"/>
          </p:nvPr>
        </p:nvSpPr>
        <p:spPr>
          <a:xfrm>
            <a:off x="653196" y="2101998"/>
            <a:ext cx="7886700" cy="4351338"/>
          </a:xfrm>
        </p:spPr>
        <p:txBody>
          <a:bodyPr>
            <a:normAutofit fontScale="92500"/>
          </a:bodyPr>
          <a:lstStyle/>
          <a:p>
            <a:pPr marL="0" indent="0">
              <a:buNone/>
            </a:pPr>
            <a:r>
              <a:rPr lang="fr-CH" sz="3000" b="1" dirty="0">
                <a:solidFill>
                  <a:schemeClr val="accent5">
                    <a:lumMod val="75000"/>
                  </a:schemeClr>
                </a:solidFill>
              </a:rPr>
              <a:t>Domaine : Consommation responsable et déchets</a:t>
            </a:r>
            <a:endParaRPr lang="fr-CH" sz="3000" dirty="0">
              <a:solidFill>
                <a:schemeClr val="accent5">
                  <a:lumMod val="75000"/>
                </a:schemeClr>
              </a:solidFill>
            </a:endParaRPr>
          </a:p>
          <a:p>
            <a:pPr marL="0" indent="0">
              <a:buNone/>
            </a:pPr>
            <a:r>
              <a:rPr lang="fr-CH" dirty="0"/>
              <a:t>Enjeux : 	Poursuivre la sensibilisation de la population à la réduction de 			déchets et à la consommation responsable. Assurer un 				développement de la zone industrielle conforme au but initial 			de proposer des locaux abordables pour les artisans de la région 		et compatible avec le caractère rural et naturel du territoire.</a:t>
            </a:r>
          </a:p>
          <a:p>
            <a:pPr marL="0" indent="0">
              <a:buNone/>
            </a:pPr>
            <a:endParaRPr lang="fr-CH" sz="900" dirty="0"/>
          </a:p>
          <a:p>
            <a:pPr marL="0" indent="0">
              <a:buNone/>
            </a:pPr>
            <a:r>
              <a:rPr lang="fr-CH" b="1" dirty="0"/>
              <a:t>Vision : 	Une consommation réfléchie et la réduction des déchets</a:t>
            </a:r>
            <a:endParaRPr lang="fr-CH" dirty="0"/>
          </a:p>
          <a:p>
            <a:pPr marL="0" indent="0">
              <a:buNone/>
            </a:pPr>
            <a:r>
              <a:rPr lang="fr-CH" b="1" dirty="0"/>
              <a:t>Axes prioritaires :</a:t>
            </a:r>
            <a:endParaRPr lang="fr-CH" dirty="0"/>
          </a:p>
          <a:p>
            <a:r>
              <a:rPr lang="fr-CH" dirty="0"/>
              <a:t>Promouvoir les circuits courts</a:t>
            </a:r>
          </a:p>
          <a:p>
            <a:r>
              <a:rPr lang="fr-CH" dirty="0"/>
              <a:t>Diminuer les déchets et le gaspillage alimentaire</a:t>
            </a:r>
          </a:p>
          <a:p>
            <a:r>
              <a:rPr lang="fr-CH" dirty="0"/>
              <a:t>Améliorer le tri</a:t>
            </a:r>
          </a:p>
          <a:p>
            <a:pPr marL="0" indent="0">
              <a:buNone/>
            </a:pPr>
            <a:endParaRPr lang="fr-FR" dirty="0"/>
          </a:p>
          <a:p>
            <a:pPr marL="0" indent="0">
              <a:buNone/>
            </a:pPr>
            <a:endParaRPr lang="fr-FR" dirty="0"/>
          </a:p>
        </p:txBody>
      </p:sp>
      <p:pic>
        <p:nvPicPr>
          <p:cNvPr id="5" name="Espace réservé du contenu 8" descr="Une image contenant habits, dessin humoristique, Dessin animé, dessin&#10;&#10;Le contenu généré par l’IA peut être incorrect.">
            <a:extLst>
              <a:ext uri="{FF2B5EF4-FFF2-40B4-BE49-F238E27FC236}">
                <a16:creationId xmlns:a16="http://schemas.microsoft.com/office/drawing/2014/main" id="{97EA0DC9-23E8-7282-4375-2B9098C86FE5}"/>
              </a:ext>
            </a:extLst>
          </p:cNvPr>
          <p:cNvPicPr>
            <a:picLocks noChangeAspect="1"/>
          </p:cNvPicPr>
          <p:nvPr/>
        </p:nvPicPr>
        <p:blipFill>
          <a:blip r:embed="rId4" cstate="print">
            <a:extLst>
              <a:ext uri="{28A0092B-C50C-407E-A947-70E740481C1C}">
                <a14:useLocalDpi xmlns:a14="http://schemas.microsoft.com/office/drawing/2010/main" val="0"/>
              </a:ext>
            </a:extLst>
          </a:blip>
          <a:srcRect r="507" b="57931"/>
          <a:stretch>
            <a:fillRect/>
          </a:stretch>
        </p:blipFill>
        <p:spPr>
          <a:xfrm>
            <a:off x="6207539" y="4842279"/>
            <a:ext cx="2332357" cy="1395033"/>
          </a:xfrm>
          <a:prstGeom prst="rect">
            <a:avLst/>
          </a:prstGeom>
        </p:spPr>
      </p:pic>
    </p:spTree>
    <p:extLst>
      <p:ext uri="{BB962C8B-B14F-4D97-AF65-F5344CB8AC3E}">
        <p14:creationId xmlns:p14="http://schemas.microsoft.com/office/powerpoint/2010/main" val="2218684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44B3FF7-36C5-7A3C-D39D-3BADE310A05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9EE86159-9568-850F-6161-5193B5039356}"/>
              </a:ext>
            </a:extLst>
          </p:cNvPr>
          <p:cNvSpPr>
            <a:spLocks noGrp="1"/>
          </p:cNvSpPr>
          <p:nvPr>
            <p:ph type="title"/>
          </p:nvPr>
        </p:nvSpPr>
        <p:spPr>
          <a:xfrm>
            <a:off x="612854" y="1015995"/>
            <a:ext cx="7886700" cy="1075299"/>
          </a:xfrm>
        </p:spPr>
        <p:txBody>
          <a:bodyPr/>
          <a:lstStyle/>
          <a:p>
            <a:r>
              <a:rPr lang="fr-FR" b="1" dirty="0">
                <a:solidFill>
                  <a:schemeClr val="accent5">
                    <a:lumMod val="75000"/>
                  </a:schemeClr>
                </a:solidFill>
              </a:rPr>
              <a:t>Plan d’actions: 25 priorités dans 6 domaines</a:t>
            </a:r>
          </a:p>
        </p:txBody>
      </p:sp>
      <p:sp>
        <p:nvSpPr>
          <p:cNvPr id="10" name="Espace réservé du numéro de diapositive 9">
            <a:extLst>
              <a:ext uri="{FF2B5EF4-FFF2-40B4-BE49-F238E27FC236}">
                <a16:creationId xmlns:a16="http://schemas.microsoft.com/office/drawing/2014/main" id="{78C8D7A2-EAAC-EC7E-5BA3-AC8EA396E855}"/>
              </a:ext>
            </a:extLst>
          </p:cNvPr>
          <p:cNvSpPr>
            <a:spLocks noGrp="1"/>
          </p:cNvSpPr>
          <p:nvPr>
            <p:ph type="sldNum" sz="quarter" idx="12"/>
          </p:nvPr>
        </p:nvSpPr>
        <p:spPr/>
        <p:txBody>
          <a:bodyPr/>
          <a:lstStyle/>
          <a:p>
            <a:fld id="{0BE25AB1-03E9-47DC-A9B2-44990AD6C93F}" type="slidenum">
              <a:rPr lang="fr-CH" sz="1000" smtClean="0">
                <a:latin typeface="+mj-lt"/>
              </a:rPr>
              <a:pPr/>
              <a:t>11</a:t>
            </a:fld>
            <a:endParaRPr lang="fr-CH" sz="1000" dirty="0">
              <a:latin typeface="+mj-lt"/>
            </a:endParaRPr>
          </a:p>
        </p:txBody>
      </p:sp>
      <p:pic>
        <p:nvPicPr>
          <p:cNvPr id="2" name="Image 1">
            <a:extLst>
              <a:ext uri="{FF2B5EF4-FFF2-40B4-BE49-F238E27FC236}">
                <a16:creationId xmlns:a16="http://schemas.microsoft.com/office/drawing/2014/main" id="{285E0855-A785-EECE-CC5E-27D6AC6CDE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a:extLst>
              <a:ext uri="{FF2B5EF4-FFF2-40B4-BE49-F238E27FC236}">
                <a16:creationId xmlns:a16="http://schemas.microsoft.com/office/drawing/2014/main" id="{EDD7E542-B668-AB6A-98F1-7AA84EF268BC}"/>
              </a:ext>
            </a:extLst>
          </p:cNvPr>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8" name="Rectangle 2">
            <a:extLst>
              <a:ext uri="{FF2B5EF4-FFF2-40B4-BE49-F238E27FC236}">
                <a16:creationId xmlns:a16="http://schemas.microsoft.com/office/drawing/2014/main" id="{348B17A9-74F9-CC21-70CB-CA37C098F8BA}"/>
              </a:ext>
            </a:extLst>
          </p:cNvPr>
          <p:cNvSpPr txBox="1">
            <a:spLocks noChangeArrowheads="1"/>
          </p:cNvSpPr>
          <p:nvPr/>
        </p:nvSpPr>
        <p:spPr>
          <a:xfrm>
            <a:off x="654209" y="2204864"/>
            <a:ext cx="7803991" cy="40324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endParaRPr lang="fr-FR" altLang="fr-FR" sz="2400" dirty="0">
              <a:latin typeface="+mn-lt"/>
              <a:ea typeface="ＭＳ Ｐゴシック" pitchFamily="34" charset="-128"/>
            </a:endParaRPr>
          </a:p>
          <a:p>
            <a:pPr algn="ctr">
              <a:lnSpc>
                <a:spcPct val="100000"/>
              </a:lnSpc>
              <a:defRPr/>
            </a:pPr>
            <a:endParaRPr lang="fr-FR" altLang="fr-FR" sz="2400" dirty="0">
              <a:latin typeface="+mn-lt"/>
              <a:ea typeface="ＭＳ Ｐゴシック" pitchFamily="34" charset="-128"/>
            </a:endParaRPr>
          </a:p>
          <a:p>
            <a:pPr>
              <a:lnSpc>
                <a:spcPct val="100000"/>
              </a:lnSpc>
              <a:defRPr/>
            </a:pPr>
            <a:endParaRPr lang="fr-FR" altLang="fr-FR" sz="2800" dirty="0">
              <a:latin typeface="+mn-lt"/>
              <a:ea typeface="ＭＳ Ｐゴシック" pitchFamily="34" charset="-128"/>
            </a:endParaRPr>
          </a:p>
        </p:txBody>
      </p:sp>
      <p:sp>
        <p:nvSpPr>
          <p:cNvPr id="4" name="ZoneTexte 3">
            <a:extLst>
              <a:ext uri="{FF2B5EF4-FFF2-40B4-BE49-F238E27FC236}">
                <a16:creationId xmlns:a16="http://schemas.microsoft.com/office/drawing/2014/main" id="{98179F33-9034-721F-4F97-39A89808F5E6}"/>
              </a:ext>
            </a:extLst>
          </p:cNvPr>
          <p:cNvSpPr txBox="1"/>
          <p:nvPr/>
        </p:nvSpPr>
        <p:spPr>
          <a:xfrm>
            <a:off x="4932608" y="2678806"/>
            <a:ext cx="184731" cy="369332"/>
          </a:xfrm>
          <a:prstGeom prst="rect">
            <a:avLst/>
          </a:prstGeom>
          <a:noFill/>
        </p:spPr>
        <p:txBody>
          <a:bodyPr wrap="none" rtlCol="0">
            <a:spAutoFit/>
          </a:bodyPr>
          <a:lstStyle/>
          <a:p>
            <a:endParaRPr lang="fr-FR" dirty="0"/>
          </a:p>
        </p:txBody>
      </p:sp>
      <p:sp>
        <p:nvSpPr>
          <p:cNvPr id="6" name="Espace réservé du contenu 5">
            <a:extLst>
              <a:ext uri="{FF2B5EF4-FFF2-40B4-BE49-F238E27FC236}">
                <a16:creationId xmlns:a16="http://schemas.microsoft.com/office/drawing/2014/main" id="{B4D6C260-57CB-3B7C-DC52-96C80349B941}"/>
              </a:ext>
            </a:extLst>
          </p:cNvPr>
          <p:cNvSpPr>
            <a:spLocks noGrp="1"/>
          </p:cNvSpPr>
          <p:nvPr>
            <p:ph idx="1"/>
          </p:nvPr>
        </p:nvSpPr>
        <p:spPr>
          <a:xfrm>
            <a:off x="653196" y="2101998"/>
            <a:ext cx="7886700" cy="4351338"/>
          </a:xfrm>
        </p:spPr>
        <p:txBody>
          <a:bodyPr/>
          <a:lstStyle/>
          <a:p>
            <a:pPr marL="0" indent="0">
              <a:buNone/>
            </a:pPr>
            <a:r>
              <a:rPr lang="fr-CH" sz="3300" b="1" dirty="0">
                <a:solidFill>
                  <a:schemeClr val="accent5">
                    <a:lumMod val="75000"/>
                  </a:schemeClr>
                </a:solidFill>
              </a:rPr>
              <a:t>Domaine : Environnement et biodiversité</a:t>
            </a:r>
            <a:endParaRPr lang="fr-FR" sz="3300" dirty="0">
              <a:solidFill>
                <a:schemeClr val="accent5">
                  <a:lumMod val="75000"/>
                </a:schemeClr>
              </a:solidFill>
            </a:endParaRPr>
          </a:p>
          <a:p>
            <a:pPr marL="0" indent="0">
              <a:buNone/>
            </a:pPr>
            <a:r>
              <a:rPr lang="fr-CH" b="1" dirty="0"/>
              <a:t>Enjeux : </a:t>
            </a:r>
            <a:r>
              <a:rPr lang="fr-CH" dirty="0"/>
              <a:t>	Poursuivre la sensibilisation et les actions pédagogiques 			auprès de la population.</a:t>
            </a:r>
          </a:p>
          <a:p>
            <a:pPr marL="0" indent="0">
              <a:buNone/>
            </a:pPr>
            <a:r>
              <a:rPr lang="fr-CH" b="1" dirty="0"/>
              <a:t>Vision : 	Valoriser et préserver la biodiversité</a:t>
            </a:r>
            <a:endParaRPr lang="fr-CH" dirty="0"/>
          </a:p>
          <a:p>
            <a:pPr marL="0" indent="0">
              <a:buNone/>
            </a:pPr>
            <a:r>
              <a:rPr lang="fr-CH" b="1" dirty="0"/>
              <a:t>Axes prioritaires :</a:t>
            </a:r>
            <a:endParaRPr lang="fr-CH" dirty="0"/>
          </a:p>
          <a:p>
            <a:r>
              <a:rPr lang="fr-CH" dirty="0"/>
              <a:t>Pérenniser et développer l’arborisation</a:t>
            </a:r>
          </a:p>
          <a:p>
            <a:r>
              <a:rPr lang="fr-CH" dirty="0"/>
              <a:t>Préserver la qualité des sols</a:t>
            </a:r>
          </a:p>
          <a:p>
            <a:r>
              <a:rPr lang="fr-CH" dirty="0"/>
              <a:t>Protéger la faune et la flore</a:t>
            </a:r>
          </a:p>
          <a:p>
            <a:r>
              <a:rPr lang="fr-CH" dirty="0"/>
              <a:t>Diminuer les produits de synthèse</a:t>
            </a:r>
          </a:p>
          <a:p>
            <a:r>
              <a:rPr lang="fr-CH" dirty="0"/>
              <a:t>Promouvoir la charte des jardins privés</a:t>
            </a:r>
          </a:p>
          <a:p>
            <a:pPr marL="0" indent="0">
              <a:buNone/>
            </a:pPr>
            <a:endParaRPr lang="fr-FR" dirty="0"/>
          </a:p>
        </p:txBody>
      </p:sp>
      <p:pic>
        <p:nvPicPr>
          <p:cNvPr id="9" name="Image 8" descr="Une image contenant arbre, dessin, Dessin d’enfant, dessin humoristique&#10;&#10;Le contenu généré par l’IA peut être incorrect.">
            <a:extLst>
              <a:ext uri="{FF2B5EF4-FFF2-40B4-BE49-F238E27FC236}">
                <a16:creationId xmlns:a16="http://schemas.microsoft.com/office/drawing/2014/main" id="{D83856E3-04B2-FBEE-703A-2B2ACAAA15B8}"/>
              </a:ext>
            </a:extLst>
          </p:cNvPr>
          <p:cNvPicPr>
            <a:picLocks noChangeAspect="1"/>
          </p:cNvPicPr>
          <p:nvPr/>
        </p:nvPicPr>
        <p:blipFill>
          <a:blip r:embed="rId4" cstate="print">
            <a:extLst>
              <a:ext uri="{28A0092B-C50C-407E-A947-70E740481C1C}">
                <a14:useLocalDpi xmlns:a14="http://schemas.microsoft.com/office/drawing/2010/main" val="0"/>
              </a:ext>
            </a:extLst>
          </a:blip>
          <a:srcRect t="46082"/>
          <a:stretch>
            <a:fillRect/>
          </a:stretch>
        </p:blipFill>
        <p:spPr>
          <a:xfrm>
            <a:off x="5883995" y="4079624"/>
            <a:ext cx="2615559" cy="2000649"/>
          </a:xfrm>
          <a:prstGeom prst="rect">
            <a:avLst/>
          </a:prstGeom>
        </p:spPr>
      </p:pic>
    </p:spTree>
    <p:extLst>
      <p:ext uri="{BB962C8B-B14F-4D97-AF65-F5344CB8AC3E}">
        <p14:creationId xmlns:p14="http://schemas.microsoft.com/office/powerpoint/2010/main" val="39282608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7A70880-0C37-F507-E513-C6F63BB88BC8}"/>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8D1FE9B1-20AA-1F88-05E2-D56557F5EB1A}"/>
              </a:ext>
            </a:extLst>
          </p:cNvPr>
          <p:cNvSpPr>
            <a:spLocks noGrp="1"/>
          </p:cNvSpPr>
          <p:nvPr>
            <p:ph type="title"/>
          </p:nvPr>
        </p:nvSpPr>
        <p:spPr>
          <a:xfrm>
            <a:off x="612854" y="1015995"/>
            <a:ext cx="7886700" cy="1075299"/>
          </a:xfrm>
        </p:spPr>
        <p:txBody>
          <a:bodyPr/>
          <a:lstStyle/>
          <a:p>
            <a:r>
              <a:rPr lang="fr-FR" b="1" dirty="0">
                <a:solidFill>
                  <a:schemeClr val="accent5">
                    <a:lumMod val="75000"/>
                  </a:schemeClr>
                </a:solidFill>
              </a:rPr>
              <a:t>Plan d’actions: 25 priorités dans 6 domaines</a:t>
            </a:r>
          </a:p>
        </p:txBody>
      </p:sp>
      <p:sp>
        <p:nvSpPr>
          <p:cNvPr id="10" name="Espace réservé du numéro de diapositive 9">
            <a:extLst>
              <a:ext uri="{FF2B5EF4-FFF2-40B4-BE49-F238E27FC236}">
                <a16:creationId xmlns:a16="http://schemas.microsoft.com/office/drawing/2014/main" id="{3B74EE4C-1FB4-F36A-CE13-9172C00158A9}"/>
              </a:ext>
            </a:extLst>
          </p:cNvPr>
          <p:cNvSpPr>
            <a:spLocks noGrp="1"/>
          </p:cNvSpPr>
          <p:nvPr>
            <p:ph type="sldNum" sz="quarter" idx="12"/>
          </p:nvPr>
        </p:nvSpPr>
        <p:spPr/>
        <p:txBody>
          <a:bodyPr/>
          <a:lstStyle/>
          <a:p>
            <a:fld id="{0BE25AB1-03E9-47DC-A9B2-44990AD6C93F}" type="slidenum">
              <a:rPr lang="fr-CH" sz="1000" smtClean="0">
                <a:latin typeface="+mj-lt"/>
              </a:rPr>
              <a:pPr/>
              <a:t>12</a:t>
            </a:fld>
            <a:endParaRPr lang="fr-CH" sz="1000" dirty="0">
              <a:latin typeface="+mj-lt"/>
            </a:endParaRPr>
          </a:p>
        </p:txBody>
      </p:sp>
      <p:pic>
        <p:nvPicPr>
          <p:cNvPr id="2" name="Image 1">
            <a:extLst>
              <a:ext uri="{FF2B5EF4-FFF2-40B4-BE49-F238E27FC236}">
                <a16:creationId xmlns:a16="http://schemas.microsoft.com/office/drawing/2014/main" id="{922231F3-D952-7A9A-F1BF-1D471CB33B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a:extLst>
              <a:ext uri="{FF2B5EF4-FFF2-40B4-BE49-F238E27FC236}">
                <a16:creationId xmlns:a16="http://schemas.microsoft.com/office/drawing/2014/main" id="{C972E035-0E27-77BB-8D75-B14AABE087EE}"/>
              </a:ext>
            </a:extLst>
          </p:cNvPr>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8" name="Rectangle 2">
            <a:extLst>
              <a:ext uri="{FF2B5EF4-FFF2-40B4-BE49-F238E27FC236}">
                <a16:creationId xmlns:a16="http://schemas.microsoft.com/office/drawing/2014/main" id="{D35258DE-5639-B720-9C4E-872F0751030B}"/>
              </a:ext>
            </a:extLst>
          </p:cNvPr>
          <p:cNvSpPr txBox="1">
            <a:spLocks noChangeArrowheads="1"/>
          </p:cNvSpPr>
          <p:nvPr/>
        </p:nvSpPr>
        <p:spPr>
          <a:xfrm>
            <a:off x="654209" y="2204864"/>
            <a:ext cx="7803991" cy="40324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endParaRPr lang="fr-FR" altLang="fr-FR" sz="2400" dirty="0">
              <a:latin typeface="+mn-lt"/>
              <a:ea typeface="ＭＳ Ｐゴシック" pitchFamily="34" charset="-128"/>
            </a:endParaRPr>
          </a:p>
          <a:p>
            <a:pPr algn="ctr">
              <a:lnSpc>
                <a:spcPct val="100000"/>
              </a:lnSpc>
              <a:defRPr/>
            </a:pPr>
            <a:endParaRPr lang="fr-FR" altLang="fr-FR" sz="2400" dirty="0">
              <a:latin typeface="+mn-lt"/>
              <a:ea typeface="ＭＳ Ｐゴシック" pitchFamily="34" charset="-128"/>
            </a:endParaRPr>
          </a:p>
          <a:p>
            <a:pPr>
              <a:lnSpc>
                <a:spcPct val="100000"/>
              </a:lnSpc>
              <a:defRPr/>
            </a:pPr>
            <a:endParaRPr lang="fr-FR" altLang="fr-FR" sz="2800" dirty="0">
              <a:latin typeface="+mn-lt"/>
              <a:ea typeface="ＭＳ Ｐゴシック" pitchFamily="34" charset="-128"/>
            </a:endParaRPr>
          </a:p>
        </p:txBody>
      </p:sp>
      <p:sp>
        <p:nvSpPr>
          <p:cNvPr id="4" name="ZoneTexte 3">
            <a:extLst>
              <a:ext uri="{FF2B5EF4-FFF2-40B4-BE49-F238E27FC236}">
                <a16:creationId xmlns:a16="http://schemas.microsoft.com/office/drawing/2014/main" id="{FFA1D28E-B3D7-79AE-1E92-B34AB0A86646}"/>
              </a:ext>
            </a:extLst>
          </p:cNvPr>
          <p:cNvSpPr txBox="1"/>
          <p:nvPr/>
        </p:nvSpPr>
        <p:spPr>
          <a:xfrm>
            <a:off x="4932608" y="2678806"/>
            <a:ext cx="184731" cy="369332"/>
          </a:xfrm>
          <a:prstGeom prst="rect">
            <a:avLst/>
          </a:prstGeom>
          <a:noFill/>
        </p:spPr>
        <p:txBody>
          <a:bodyPr wrap="none" rtlCol="0">
            <a:spAutoFit/>
          </a:bodyPr>
          <a:lstStyle/>
          <a:p>
            <a:endParaRPr lang="fr-FR" dirty="0"/>
          </a:p>
        </p:txBody>
      </p:sp>
      <p:sp>
        <p:nvSpPr>
          <p:cNvPr id="6" name="Espace réservé du contenu 5">
            <a:extLst>
              <a:ext uri="{FF2B5EF4-FFF2-40B4-BE49-F238E27FC236}">
                <a16:creationId xmlns:a16="http://schemas.microsoft.com/office/drawing/2014/main" id="{C7C62B4F-BBBA-8BC6-1C41-6300239FA908}"/>
              </a:ext>
            </a:extLst>
          </p:cNvPr>
          <p:cNvSpPr>
            <a:spLocks noGrp="1"/>
          </p:cNvSpPr>
          <p:nvPr>
            <p:ph idx="1"/>
          </p:nvPr>
        </p:nvSpPr>
        <p:spPr>
          <a:xfrm>
            <a:off x="653196" y="2101998"/>
            <a:ext cx="7886700" cy="4351338"/>
          </a:xfrm>
        </p:spPr>
        <p:txBody>
          <a:bodyPr/>
          <a:lstStyle/>
          <a:p>
            <a:pPr marL="0" indent="0">
              <a:buNone/>
            </a:pPr>
            <a:r>
              <a:rPr lang="fr-CH" sz="3300" b="1" dirty="0">
                <a:solidFill>
                  <a:schemeClr val="accent5">
                    <a:lumMod val="75000"/>
                  </a:schemeClr>
                </a:solidFill>
              </a:rPr>
              <a:t>Domaine : Éducation et consultation</a:t>
            </a:r>
            <a:endParaRPr lang="fr-FR" dirty="0">
              <a:solidFill>
                <a:schemeClr val="accent5">
                  <a:lumMod val="75000"/>
                </a:schemeClr>
              </a:solidFill>
            </a:endParaRPr>
          </a:p>
          <a:p>
            <a:pPr marL="0" indent="0">
              <a:buNone/>
            </a:pPr>
            <a:r>
              <a:rPr lang="fr-CH" b="1" dirty="0"/>
              <a:t>Enjeux : </a:t>
            </a:r>
            <a:r>
              <a:rPr lang="fr-CH" dirty="0"/>
              <a:t>	Poursuivre la sensibilisation et les actions pédagogiques 			auprès de la population.</a:t>
            </a:r>
          </a:p>
          <a:p>
            <a:pPr marL="0" indent="0">
              <a:buNone/>
            </a:pPr>
            <a:r>
              <a:rPr lang="fr-CH" b="1" dirty="0"/>
              <a:t>Vision : 	Former pour l’avenir et rester à l’écoute</a:t>
            </a:r>
            <a:endParaRPr lang="fr-CH" dirty="0"/>
          </a:p>
          <a:p>
            <a:pPr marL="0" indent="0">
              <a:buNone/>
            </a:pPr>
            <a:r>
              <a:rPr lang="fr-CH" b="1" dirty="0"/>
              <a:t>Axes prioritaires :</a:t>
            </a:r>
            <a:endParaRPr lang="fr-CH" dirty="0"/>
          </a:p>
          <a:p>
            <a:r>
              <a:rPr lang="fr-CH" dirty="0"/>
              <a:t>Sensibiliser les enfants et la jeunesse</a:t>
            </a:r>
          </a:p>
          <a:p>
            <a:r>
              <a:rPr lang="fr-CH" dirty="0"/>
              <a:t>Informer la population</a:t>
            </a:r>
          </a:p>
          <a:p>
            <a:r>
              <a:rPr lang="fr-CH" dirty="0"/>
              <a:t>Consulter et échanger avec les habitants</a:t>
            </a:r>
          </a:p>
          <a:p>
            <a:r>
              <a:rPr lang="fr-CH" dirty="0"/>
              <a:t>Former le personnel communal et tenir informés les </a:t>
            </a:r>
            <a:r>
              <a:rPr lang="fr-CH" dirty="0" err="1"/>
              <a:t>élu.e.s</a:t>
            </a:r>
            <a:endParaRPr lang="fr-CH" dirty="0"/>
          </a:p>
          <a:p>
            <a:pPr marL="0" indent="0">
              <a:buNone/>
            </a:pPr>
            <a:endParaRPr lang="fr-FR" dirty="0"/>
          </a:p>
        </p:txBody>
      </p:sp>
      <p:pic>
        <p:nvPicPr>
          <p:cNvPr id="5" name="Espace réservé du contenu 8" descr="Une image contenant habits, dessin humoristique, Dessin animé, dessin&#10;&#10;Le contenu généré par l’IA peut être incorrect.">
            <a:extLst>
              <a:ext uri="{FF2B5EF4-FFF2-40B4-BE49-F238E27FC236}">
                <a16:creationId xmlns:a16="http://schemas.microsoft.com/office/drawing/2014/main" id="{A2A3E6E8-54FF-6549-34F2-3D1EDC748AEF}"/>
              </a:ext>
            </a:extLst>
          </p:cNvPr>
          <p:cNvPicPr>
            <a:picLocks noChangeAspect="1"/>
          </p:cNvPicPr>
          <p:nvPr/>
        </p:nvPicPr>
        <p:blipFill>
          <a:blip r:embed="rId4" cstate="print">
            <a:extLst>
              <a:ext uri="{28A0092B-C50C-407E-A947-70E740481C1C}">
                <a14:useLocalDpi xmlns:a14="http://schemas.microsoft.com/office/drawing/2010/main" val="0"/>
              </a:ext>
            </a:extLst>
          </a:blip>
          <a:srcRect t="44241" r="6481" b="4798"/>
          <a:stretch>
            <a:fillRect/>
          </a:stretch>
        </p:blipFill>
        <p:spPr>
          <a:xfrm>
            <a:off x="6279065" y="3645024"/>
            <a:ext cx="2192320" cy="1689904"/>
          </a:xfrm>
          <a:prstGeom prst="rect">
            <a:avLst/>
          </a:prstGeom>
        </p:spPr>
      </p:pic>
    </p:spTree>
    <p:extLst>
      <p:ext uri="{BB962C8B-B14F-4D97-AF65-F5344CB8AC3E}">
        <p14:creationId xmlns:p14="http://schemas.microsoft.com/office/powerpoint/2010/main" val="1199715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569FA62-8E07-8AE2-FD44-93CCB3132AF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9A24A6BF-ECCB-809C-2703-E6176F698533}"/>
              </a:ext>
            </a:extLst>
          </p:cNvPr>
          <p:cNvSpPr>
            <a:spLocks noGrp="1"/>
          </p:cNvSpPr>
          <p:nvPr>
            <p:ph type="title"/>
          </p:nvPr>
        </p:nvSpPr>
        <p:spPr>
          <a:xfrm>
            <a:off x="612854" y="1015995"/>
            <a:ext cx="7886700" cy="1075299"/>
          </a:xfrm>
        </p:spPr>
        <p:txBody>
          <a:bodyPr/>
          <a:lstStyle/>
          <a:p>
            <a:r>
              <a:rPr lang="fr-FR" b="1" dirty="0">
                <a:solidFill>
                  <a:schemeClr val="accent5">
                    <a:lumMod val="75000"/>
                  </a:schemeClr>
                </a:solidFill>
              </a:rPr>
              <a:t>Plan d’actions: 25 priorités dans 6 domaines</a:t>
            </a:r>
          </a:p>
        </p:txBody>
      </p:sp>
      <p:sp>
        <p:nvSpPr>
          <p:cNvPr id="10" name="Espace réservé du numéro de diapositive 9">
            <a:extLst>
              <a:ext uri="{FF2B5EF4-FFF2-40B4-BE49-F238E27FC236}">
                <a16:creationId xmlns:a16="http://schemas.microsoft.com/office/drawing/2014/main" id="{79D00B1D-28CB-6CC1-302A-38BEE1182199}"/>
              </a:ext>
            </a:extLst>
          </p:cNvPr>
          <p:cNvSpPr>
            <a:spLocks noGrp="1"/>
          </p:cNvSpPr>
          <p:nvPr>
            <p:ph type="sldNum" sz="quarter" idx="12"/>
          </p:nvPr>
        </p:nvSpPr>
        <p:spPr/>
        <p:txBody>
          <a:bodyPr/>
          <a:lstStyle/>
          <a:p>
            <a:fld id="{0BE25AB1-03E9-47DC-A9B2-44990AD6C93F}" type="slidenum">
              <a:rPr lang="fr-CH" sz="1000" smtClean="0">
                <a:latin typeface="+mj-lt"/>
              </a:rPr>
              <a:pPr/>
              <a:t>13</a:t>
            </a:fld>
            <a:endParaRPr lang="fr-CH" sz="1000" dirty="0">
              <a:latin typeface="+mj-lt"/>
            </a:endParaRPr>
          </a:p>
        </p:txBody>
      </p:sp>
      <p:pic>
        <p:nvPicPr>
          <p:cNvPr id="2" name="Image 1">
            <a:extLst>
              <a:ext uri="{FF2B5EF4-FFF2-40B4-BE49-F238E27FC236}">
                <a16:creationId xmlns:a16="http://schemas.microsoft.com/office/drawing/2014/main" id="{309E9894-65FE-1CCF-91E0-9A6F11B906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a:extLst>
              <a:ext uri="{FF2B5EF4-FFF2-40B4-BE49-F238E27FC236}">
                <a16:creationId xmlns:a16="http://schemas.microsoft.com/office/drawing/2014/main" id="{28DF5490-8DFA-0AAD-7B8D-D0F176E2827B}"/>
              </a:ext>
            </a:extLst>
          </p:cNvPr>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8" name="Rectangle 2">
            <a:extLst>
              <a:ext uri="{FF2B5EF4-FFF2-40B4-BE49-F238E27FC236}">
                <a16:creationId xmlns:a16="http://schemas.microsoft.com/office/drawing/2014/main" id="{50E2B6FB-96D4-4E47-E496-45A6BE856126}"/>
              </a:ext>
            </a:extLst>
          </p:cNvPr>
          <p:cNvSpPr txBox="1">
            <a:spLocks noChangeArrowheads="1"/>
          </p:cNvSpPr>
          <p:nvPr/>
        </p:nvSpPr>
        <p:spPr>
          <a:xfrm>
            <a:off x="654209" y="2204864"/>
            <a:ext cx="7803991" cy="40324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endParaRPr lang="fr-FR" altLang="fr-FR" sz="2400" dirty="0">
              <a:latin typeface="+mn-lt"/>
              <a:ea typeface="ＭＳ Ｐゴシック" pitchFamily="34" charset="-128"/>
            </a:endParaRPr>
          </a:p>
          <a:p>
            <a:pPr algn="ctr">
              <a:lnSpc>
                <a:spcPct val="100000"/>
              </a:lnSpc>
              <a:defRPr/>
            </a:pPr>
            <a:endParaRPr lang="fr-FR" altLang="fr-FR" sz="2400" dirty="0">
              <a:latin typeface="+mn-lt"/>
              <a:ea typeface="ＭＳ Ｐゴシック" pitchFamily="34" charset="-128"/>
            </a:endParaRPr>
          </a:p>
          <a:p>
            <a:pPr>
              <a:lnSpc>
                <a:spcPct val="100000"/>
              </a:lnSpc>
              <a:defRPr/>
            </a:pPr>
            <a:endParaRPr lang="fr-FR" altLang="fr-FR" sz="2800" dirty="0">
              <a:latin typeface="+mn-lt"/>
              <a:ea typeface="ＭＳ Ｐゴシック" pitchFamily="34" charset="-128"/>
            </a:endParaRPr>
          </a:p>
        </p:txBody>
      </p:sp>
      <p:sp>
        <p:nvSpPr>
          <p:cNvPr id="4" name="ZoneTexte 3">
            <a:extLst>
              <a:ext uri="{FF2B5EF4-FFF2-40B4-BE49-F238E27FC236}">
                <a16:creationId xmlns:a16="http://schemas.microsoft.com/office/drawing/2014/main" id="{F19123E5-93A2-2052-36FF-9C99C52D66A0}"/>
              </a:ext>
            </a:extLst>
          </p:cNvPr>
          <p:cNvSpPr txBox="1"/>
          <p:nvPr/>
        </p:nvSpPr>
        <p:spPr>
          <a:xfrm>
            <a:off x="4932608" y="2678806"/>
            <a:ext cx="184731" cy="369332"/>
          </a:xfrm>
          <a:prstGeom prst="rect">
            <a:avLst/>
          </a:prstGeom>
          <a:noFill/>
        </p:spPr>
        <p:txBody>
          <a:bodyPr wrap="none" rtlCol="0">
            <a:spAutoFit/>
          </a:bodyPr>
          <a:lstStyle/>
          <a:p>
            <a:endParaRPr lang="fr-FR" dirty="0"/>
          </a:p>
        </p:txBody>
      </p:sp>
      <p:sp>
        <p:nvSpPr>
          <p:cNvPr id="6" name="Espace réservé du contenu 5">
            <a:extLst>
              <a:ext uri="{FF2B5EF4-FFF2-40B4-BE49-F238E27FC236}">
                <a16:creationId xmlns:a16="http://schemas.microsoft.com/office/drawing/2014/main" id="{D0845CDB-70AC-8EB4-BB02-144194078B00}"/>
              </a:ext>
            </a:extLst>
          </p:cNvPr>
          <p:cNvSpPr>
            <a:spLocks noGrp="1"/>
          </p:cNvSpPr>
          <p:nvPr>
            <p:ph idx="1"/>
          </p:nvPr>
        </p:nvSpPr>
        <p:spPr>
          <a:xfrm>
            <a:off x="653196" y="2101998"/>
            <a:ext cx="7886700" cy="4351338"/>
          </a:xfrm>
        </p:spPr>
        <p:txBody>
          <a:bodyPr>
            <a:normAutofit fontScale="92500"/>
          </a:bodyPr>
          <a:lstStyle/>
          <a:p>
            <a:pPr marL="0" indent="0">
              <a:buNone/>
            </a:pPr>
            <a:r>
              <a:rPr lang="fr-CH" sz="3300" b="1" dirty="0">
                <a:solidFill>
                  <a:schemeClr val="accent5">
                    <a:lumMod val="75000"/>
                  </a:schemeClr>
                </a:solidFill>
              </a:rPr>
              <a:t>Domaine : Santé, cohésion sociale et solidarité</a:t>
            </a:r>
          </a:p>
          <a:p>
            <a:pPr marL="0" indent="0">
              <a:buNone/>
            </a:pPr>
            <a:endParaRPr lang="fr-FR" sz="900" dirty="0"/>
          </a:p>
          <a:p>
            <a:pPr marL="0" indent="0">
              <a:spcBef>
                <a:spcPts val="0"/>
              </a:spcBef>
              <a:buNone/>
            </a:pPr>
            <a:r>
              <a:rPr lang="fr-CH" dirty="0"/>
              <a:t>Enjeux : 	Développer la promotion de la santé et poursuivre les actions 			auprès des différents groupes de la population afin de renforcer </a:t>
            </a:r>
          </a:p>
          <a:p>
            <a:pPr marL="0" indent="0">
              <a:spcBef>
                <a:spcPts val="0"/>
              </a:spcBef>
              <a:buNone/>
            </a:pPr>
            <a:r>
              <a:rPr lang="fr-CH" dirty="0"/>
              <a:t>		le bien-vivre ensemble.</a:t>
            </a:r>
          </a:p>
          <a:p>
            <a:pPr marL="0" indent="0">
              <a:buNone/>
            </a:pPr>
            <a:r>
              <a:rPr lang="fr-CH" b="1" dirty="0"/>
              <a:t>Vision : 	Donner une attention pour </a:t>
            </a:r>
            <a:r>
              <a:rPr lang="fr-CH" b="1" dirty="0" err="1"/>
              <a:t>chacun.e</a:t>
            </a:r>
            <a:endParaRPr lang="fr-CH" dirty="0"/>
          </a:p>
          <a:p>
            <a:pPr marL="0" indent="0">
              <a:buNone/>
            </a:pPr>
            <a:r>
              <a:rPr lang="fr-CH" b="1" dirty="0"/>
              <a:t>Axes prioritaires :</a:t>
            </a:r>
            <a:endParaRPr lang="fr-CH" dirty="0"/>
          </a:p>
          <a:p>
            <a:r>
              <a:rPr lang="fr-CH" dirty="0"/>
              <a:t>Développer l’accompagnement social</a:t>
            </a:r>
          </a:p>
          <a:p>
            <a:r>
              <a:rPr lang="fr-CH" dirty="0"/>
              <a:t>Donner accès aux soins et à la prévention de la santé</a:t>
            </a:r>
          </a:p>
          <a:p>
            <a:r>
              <a:rPr lang="fr-CH" dirty="0"/>
              <a:t>Promouvoir l'égalité des genres</a:t>
            </a:r>
          </a:p>
          <a:p>
            <a:r>
              <a:rPr lang="fr-CH" dirty="0"/>
              <a:t>Développer la culture et le sport</a:t>
            </a:r>
          </a:p>
          <a:p>
            <a:r>
              <a:rPr lang="fr-CH" dirty="0"/>
              <a:t>Poursuivre les soutiens solidaires</a:t>
            </a:r>
          </a:p>
          <a:p>
            <a:pPr marL="0" indent="0">
              <a:buNone/>
            </a:pPr>
            <a:endParaRPr lang="fr-FR" dirty="0"/>
          </a:p>
        </p:txBody>
      </p:sp>
      <p:pic>
        <p:nvPicPr>
          <p:cNvPr id="5" name="Image 4" descr="Une image contenant habits, personne, roue, dessin&#10;&#10;Le contenu généré par l’IA peut être incorrect.">
            <a:extLst>
              <a:ext uri="{FF2B5EF4-FFF2-40B4-BE49-F238E27FC236}">
                <a16:creationId xmlns:a16="http://schemas.microsoft.com/office/drawing/2014/main" id="{EA5FD009-DD4D-F11B-615D-1950160036B2}"/>
              </a:ext>
            </a:extLst>
          </p:cNvPr>
          <p:cNvPicPr>
            <a:picLocks noChangeAspect="1"/>
          </p:cNvPicPr>
          <p:nvPr/>
        </p:nvPicPr>
        <p:blipFill>
          <a:blip r:embed="rId4" cstate="print">
            <a:extLst>
              <a:ext uri="{28A0092B-C50C-407E-A947-70E740481C1C}">
                <a14:useLocalDpi xmlns:a14="http://schemas.microsoft.com/office/drawing/2010/main" val="0"/>
              </a:ext>
            </a:extLst>
          </a:blip>
          <a:srcRect l="11280" t="3299" r="3037" b="47871"/>
          <a:stretch>
            <a:fillRect/>
          </a:stretch>
        </p:blipFill>
        <p:spPr>
          <a:xfrm>
            <a:off x="6410816" y="3996591"/>
            <a:ext cx="2088232" cy="1686298"/>
          </a:xfrm>
          <a:prstGeom prst="rect">
            <a:avLst/>
          </a:prstGeom>
        </p:spPr>
      </p:pic>
    </p:spTree>
    <p:extLst>
      <p:ext uri="{BB962C8B-B14F-4D97-AF65-F5344CB8AC3E}">
        <p14:creationId xmlns:p14="http://schemas.microsoft.com/office/powerpoint/2010/main" val="23221821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01374A5-3DF9-F68F-18E2-062D565C1ED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09CFDBC8-5EE3-EA02-F10C-371618421A92}"/>
              </a:ext>
            </a:extLst>
          </p:cNvPr>
          <p:cNvSpPr>
            <a:spLocks noGrp="1"/>
          </p:cNvSpPr>
          <p:nvPr>
            <p:ph type="title"/>
          </p:nvPr>
        </p:nvSpPr>
        <p:spPr>
          <a:xfrm>
            <a:off x="612854" y="1015995"/>
            <a:ext cx="7886700" cy="1075299"/>
          </a:xfrm>
        </p:spPr>
        <p:txBody>
          <a:bodyPr/>
          <a:lstStyle/>
          <a:p>
            <a:r>
              <a:rPr lang="fr-FR" b="1" dirty="0">
                <a:solidFill>
                  <a:schemeClr val="accent5">
                    <a:lumMod val="75000"/>
                  </a:schemeClr>
                </a:solidFill>
              </a:rPr>
              <a:t>Plan d’actions: 25 priorités dans 6 domaines</a:t>
            </a:r>
          </a:p>
        </p:txBody>
      </p:sp>
      <p:sp>
        <p:nvSpPr>
          <p:cNvPr id="10" name="Espace réservé du numéro de diapositive 9">
            <a:extLst>
              <a:ext uri="{FF2B5EF4-FFF2-40B4-BE49-F238E27FC236}">
                <a16:creationId xmlns:a16="http://schemas.microsoft.com/office/drawing/2014/main" id="{C9644949-79A5-1C56-82E3-01DC01896D1B}"/>
              </a:ext>
            </a:extLst>
          </p:cNvPr>
          <p:cNvSpPr>
            <a:spLocks noGrp="1"/>
          </p:cNvSpPr>
          <p:nvPr>
            <p:ph type="sldNum" sz="quarter" idx="12"/>
          </p:nvPr>
        </p:nvSpPr>
        <p:spPr/>
        <p:txBody>
          <a:bodyPr/>
          <a:lstStyle/>
          <a:p>
            <a:fld id="{0BE25AB1-03E9-47DC-A9B2-44990AD6C93F}" type="slidenum">
              <a:rPr lang="fr-CH" sz="1000" smtClean="0">
                <a:latin typeface="+mj-lt"/>
              </a:rPr>
              <a:pPr/>
              <a:t>14</a:t>
            </a:fld>
            <a:endParaRPr lang="fr-CH" sz="1000" dirty="0">
              <a:latin typeface="+mj-lt"/>
            </a:endParaRPr>
          </a:p>
        </p:txBody>
      </p:sp>
      <p:pic>
        <p:nvPicPr>
          <p:cNvPr id="2" name="Image 1">
            <a:extLst>
              <a:ext uri="{FF2B5EF4-FFF2-40B4-BE49-F238E27FC236}">
                <a16:creationId xmlns:a16="http://schemas.microsoft.com/office/drawing/2014/main" id="{AA0DA4F3-A80D-D1EE-8E07-E295526F9F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a:extLst>
              <a:ext uri="{FF2B5EF4-FFF2-40B4-BE49-F238E27FC236}">
                <a16:creationId xmlns:a16="http://schemas.microsoft.com/office/drawing/2014/main" id="{61DEFA13-E6DE-ABD6-0F1D-7D42CE558DB7}"/>
              </a:ext>
            </a:extLst>
          </p:cNvPr>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8" name="Rectangle 2">
            <a:extLst>
              <a:ext uri="{FF2B5EF4-FFF2-40B4-BE49-F238E27FC236}">
                <a16:creationId xmlns:a16="http://schemas.microsoft.com/office/drawing/2014/main" id="{76A2618D-3CB9-917F-E754-8DB65AB1A9DC}"/>
              </a:ext>
            </a:extLst>
          </p:cNvPr>
          <p:cNvSpPr txBox="1">
            <a:spLocks noChangeArrowheads="1"/>
          </p:cNvSpPr>
          <p:nvPr/>
        </p:nvSpPr>
        <p:spPr>
          <a:xfrm>
            <a:off x="654209" y="2204864"/>
            <a:ext cx="7803991" cy="40324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endParaRPr lang="fr-FR" altLang="fr-FR" sz="2400" dirty="0">
              <a:latin typeface="+mn-lt"/>
              <a:ea typeface="ＭＳ Ｐゴシック" pitchFamily="34" charset="-128"/>
            </a:endParaRPr>
          </a:p>
          <a:p>
            <a:pPr algn="ctr">
              <a:lnSpc>
                <a:spcPct val="100000"/>
              </a:lnSpc>
              <a:defRPr/>
            </a:pPr>
            <a:endParaRPr lang="fr-FR" altLang="fr-FR" sz="2400" dirty="0">
              <a:latin typeface="+mn-lt"/>
              <a:ea typeface="ＭＳ Ｐゴシック" pitchFamily="34" charset="-128"/>
            </a:endParaRPr>
          </a:p>
          <a:p>
            <a:pPr>
              <a:lnSpc>
                <a:spcPct val="100000"/>
              </a:lnSpc>
              <a:defRPr/>
            </a:pPr>
            <a:endParaRPr lang="fr-FR" altLang="fr-FR" sz="2800" dirty="0">
              <a:latin typeface="+mn-lt"/>
              <a:ea typeface="ＭＳ Ｐゴシック" pitchFamily="34" charset="-128"/>
            </a:endParaRPr>
          </a:p>
        </p:txBody>
      </p:sp>
      <p:sp>
        <p:nvSpPr>
          <p:cNvPr id="4" name="ZoneTexte 3">
            <a:extLst>
              <a:ext uri="{FF2B5EF4-FFF2-40B4-BE49-F238E27FC236}">
                <a16:creationId xmlns:a16="http://schemas.microsoft.com/office/drawing/2014/main" id="{E6926BD3-AE95-C122-B0AD-10F931BA0696}"/>
              </a:ext>
            </a:extLst>
          </p:cNvPr>
          <p:cNvSpPr txBox="1"/>
          <p:nvPr/>
        </p:nvSpPr>
        <p:spPr>
          <a:xfrm>
            <a:off x="4932608" y="2678806"/>
            <a:ext cx="184731" cy="369332"/>
          </a:xfrm>
          <a:prstGeom prst="rect">
            <a:avLst/>
          </a:prstGeom>
          <a:noFill/>
        </p:spPr>
        <p:txBody>
          <a:bodyPr wrap="none" rtlCol="0">
            <a:spAutoFit/>
          </a:bodyPr>
          <a:lstStyle/>
          <a:p>
            <a:endParaRPr lang="fr-FR" dirty="0"/>
          </a:p>
        </p:txBody>
      </p:sp>
      <p:sp>
        <p:nvSpPr>
          <p:cNvPr id="6" name="Espace réservé du contenu 5">
            <a:extLst>
              <a:ext uri="{FF2B5EF4-FFF2-40B4-BE49-F238E27FC236}">
                <a16:creationId xmlns:a16="http://schemas.microsoft.com/office/drawing/2014/main" id="{515E7475-FD94-6CEE-F56D-FA6F4988A2DF}"/>
              </a:ext>
            </a:extLst>
          </p:cNvPr>
          <p:cNvSpPr>
            <a:spLocks noGrp="1"/>
          </p:cNvSpPr>
          <p:nvPr>
            <p:ph idx="1"/>
          </p:nvPr>
        </p:nvSpPr>
        <p:spPr>
          <a:xfrm>
            <a:off x="653196" y="2101998"/>
            <a:ext cx="7886700" cy="4351338"/>
          </a:xfrm>
        </p:spPr>
        <p:txBody>
          <a:bodyPr/>
          <a:lstStyle/>
          <a:p>
            <a:pPr marL="0" indent="0">
              <a:buNone/>
            </a:pPr>
            <a:endParaRPr lang="fr-FR" dirty="0">
              <a:highlight>
                <a:srgbClr val="FFFF00"/>
              </a:highlight>
            </a:endParaRPr>
          </a:p>
          <a:p>
            <a:pPr marL="0" indent="0">
              <a:buNone/>
            </a:pPr>
            <a:endParaRPr lang="fr-FR" dirty="0">
              <a:highlight>
                <a:srgbClr val="FFFF00"/>
              </a:highlight>
            </a:endParaRPr>
          </a:p>
        </p:txBody>
      </p:sp>
      <p:pic>
        <p:nvPicPr>
          <p:cNvPr id="9" name="Image 8" descr="Une image contenant texte, capture d’écran, cercle, Police&#10;&#10;Le contenu généré par l’IA peut être incorrect.">
            <a:extLst>
              <a:ext uri="{FF2B5EF4-FFF2-40B4-BE49-F238E27FC236}">
                <a16:creationId xmlns:a16="http://schemas.microsoft.com/office/drawing/2014/main" id="{41993A64-BD2F-3D9C-D253-E956EEB8AAE4}"/>
              </a:ext>
            </a:extLst>
          </p:cNvPr>
          <p:cNvPicPr>
            <a:picLocks noChangeAspect="1"/>
          </p:cNvPicPr>
          <p:nvPr/>
        </p:nvPicPr>
        <p:blipFill>
          <a:blip r:embed="rId4" cstate="print">
            <a:extLst>
              <a:ext uri="{28A0092B-C50C-407E-A947-70E740481C1C}">
                <a14:useLocalDpi xmlns:a14="http://schemas.microsoft.com/office/drawing/2010/main" val="0"/>
              </a:ext>
            </a:extLst>
          </a:blip>
          <a:srcRect l="2750" t="5900" r="1701" b="7315"/>
          <a:stretch>
            <a:fillRect/>
          </a:stretch>
        </p:blipFill>
        <p:spPr>
          <a:xfrm>
            <a:off x="1835696" y="1869279"/>
            <a:ext cx="5174786" cy="4700135"/>
          </a:xfrm>
          <a:prstGeom prst="rect">
            <a:avLst/>
          </a:prstGeom>
        </p:spPr>
      </p:pic>
    </p:spTree>
    <p:extLst>
      <p:ext uri="{BB962C8B-B14F-4D97-AF65-F5344CB8AC3E}">
        <p14:creationId xmlns:p14="http://schemas.microsoft.com/office/powerpoint/2010/main" val="3061844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3CB0F5B-8C65-B005-86F8-F338589EE8D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A594D99D-7691-80AE-0C28-C4623DA8D06A}"/>
              </a:ext>
            </a:extLst>
          </p:cNvPr>
          <p:cNvSpPr>
            <a:spLocks noGrp="1"/>
          </p:cNvSpPr>
          <p:nvPr>
            <p:ph type="title"/>
          </p:nvPr>
        </p:nvSpPr>
        <p:spPr>
          <a:xfrm>
            <a:off x="612854" y="1015995"/>
            <a:ext cx="7886700" cy="1075299"/>
          </a:xfrm>
        </p:spPr>
        <p:txBody>
          <a:bodyPr/>
          <a:lstStyle/>
          <a:p>
            <a:r>
              <a:rPr lang="fr-FR" b="1" dirty="0">
                <a:solidFill>
                  <a:schemeClr val="accent5">
                    <a:lumMod val="75000"/>
                  </a:schemeClr>
                </a:solidFill>
              </a:rPr>
              <a:t>Conclusion</a:t>
            </a:r>
          </a:p>
        </p:txBody>
      </p:sp>
      <p:sp>
        <p:nvSpPr>
          <p:cNvPr id="10" name="Espace réservé du numéro de diapositive 9">
            <a:extLst>
              <a:ext uri="{FF2B5EF4-FFF2-40B4-BE49-F238E27FC236}">
                <a16:creationId xmlns:a16="http://schemas.microsoft.com/office/drawing/2014/main" id="{4C3AA1B1-8840-2D2E-AD5D-8ED1000A33A6}"/>
              </a:ext>
            </a:extLst>
          </p:cNvPr>
          <p:cNvSpPr>
            <a:spLocks noGrp="1"/>
          </p:cNvSpPr>
          <p:nvPr>
            <p:ph type="sldNum" sz="quarter" idx="12"/>
          </p:nvPr>
        </p:nvSpPr>
        <p:spPr/>
        <p:txBody>
          <a:bodyPr/>
          <a:lstStyle/>
          <a:p>
            <a:fld id="{0BE25AB1-03E9-47DC-A9B2-44990AD6C93F}" type="slidenum">
              <a:rPr lang="fr-CH" sz="1000" smtClean="0">
                <a:latin typeface="+mj-lt"/>
              </a:rPr>
              <a:pPr/>
              <a:t>15</a:t>
            </a:fld>
            <a:endParaRPr lang="fr-CH" sz="1000" dirty="0">
              <a:latin typeface="+mj-lt"/>
            </a:endParaRPr>
          </a:p>
        </p:txBody>
      </p:sp>
      <p:pic>
        <p:nvPicPr>
          <p:cNvPr id="2" name="Image 1">
            <a:extLst>
              <a:ext uri="{FF2B5EF4-FFF2-40B4-BE49-F238E27FC236}">
                <a16:creationId xmlns:a16="http://schemas.microsoft.com/office/drawing/2014/main" id="{BC34F188-6DED-7D27-CD4D-F12AA26CEE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a:extLst>
              <a:ext uri="{FF2B5EF4-FFF2-40B4-BE49-F238E27FC236}">
                <a16:creationId xmlns:a16="http://schemas.microsoft.com/office/drawing/2014/main" id="{37A621C7-C9A0-207F-0430-73AB2DE24028}"/>
              </a:ext>
            </a:extLst>
          </p:cNvPr>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8" name="Rectangle 2">
            <a:extLst>
              <a:ext uri="{FF2B5EF4-FFF2-40B4-BE49-F238E27FC236}">
                <a16:creationId xmlns:a16="http://schemas.microsoft.com/office/drawing/2014/main" id="{30D9CBF2-55B3-0589-B730-5EEB532DD2E5}"/>
              </a:ext>
            </a:extLst>
          </p:cNvPr>
          <p:cNvSpPr txBox="1">
            <a:spLocks noChangeArrowheads="1"/>
          </p:cNvSpPr>
          <p:nvPr/>
        </p:nvSpPr>
        <p:spPr>
          <a:xfrm>
            <a:off x="654209" y="2204864"/>
            <a:ext cx="7803991" cy="40324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endParaRPr lang="fr-FR" altLang="fr-FR" sz="2400" dirty="0">
              <a:latin typeface="+mn-lt"/>
              <a:ea typeface="ＭＳ Ｐゴシック" pitchFamily="34" charset="-128"/>
            </a:endParaRPr>
          </a:p>
          <a:p>
            <a:pPr algn="ctr">
              <a:lnSpc>
                <a:spcPct val="100000"/>
              </a:lnSpc>
              <a:defRPr/>
            </a:pPr>
            <a:endParaRPr lang="fr-FR" altLang="fr-FR" sz="2400" dirty="0">
              <a:latin typeface="+mn-lt"/>
              <a:ea typeface="ＭＳ Ｐゴシック" pitchFamily="34" charset="-128"/>
            </a:endParaRPr>
          </a:p>
          <a:p>
            <a:pPr>
              <a:lnSpc>
                <a:spcPct val="100000"/>
              </a:lnSpc>
              <a:defRPr/>
            </a:pPr>
            <a:endParaRPr lang="fr-FR" altLang="fr-FR" sz="2800" dirty="0">
              <a:latin typeface="+mn-lt"/>
              <a:ea typeface="ＭＳ Ｐゴシック" pitchFamily="34" charset="-128"/>
            </a:endParaRPr>
          </a:p>
        </p:txBody>
      </p:sp>
      <p:sp>
        <p:nvSpPr>
          <p:cNvPr id="4" name="ZoneTexte 3">
            <a:extLst>
              <a:ext uri="{FF2B5EF4-FFF2-40B4-BE49-F238E27FC236}">
                <a16:creationId xmlns:a16="http://schemas.microsoft.com/office/drawing/2014/main" id="{43D2FCFB-C2DD-FAA6-520F-40ABE151C823}"/>
              </a:ext>
            </a:extLst>
          </p:cNvPr>
          <p:cNvSpPr txBox="1"/>
          <p:nvPr/>
        </p:nvSpPr>
        <p:spPr>
          <a:xfrm>
            <a:off x="4932608" y="2678806"/>
            <a:ext cx="184731" cy="369332"/>
          </a:xfrm>
          <a:prstGeom prst="rect">
            <a:avLst/>
          </a:prstGeom>
          <a:noFill/>
        </p:spPr>
        <p:txBody>
          <a:bodyPr wrap="none" rtlCol="0">
            <a:spAutoFit/>
          </a:bodyPr>
          <a:lstStyle/>
          <a:p>
            <a:endParaRPr lang="fr-FR" dirty="0"/>
          </a:p>
        </p:txBody>
      </p:sp>
      <p:sp>
        <p:nvSpPr>
          <p:cNvPr id="6" name="Espace réservé du contenu 5">
            <a:extLst>
              <a:ext uri="{FF2B5EF4-FFF2-40B4-BE49-F238E27FC236}">
                <a16:creationId xmlns:a16="http://schemas.microsoft.com/office/drawing/2014/main" id="{0FE5AA36-F1E8-E47A-8F7E-183B7C2AAEB1}"/>
              </a:ext>
            </a:extLst>
          </p:cNvPr>
          <p:cNvSpPr>
            <a:spLocks noGrp="1"/>
          </p:cNvSpPr>
          <p:nvPr>
            <p:ph idx="1"/>
          </p:nvPr>
        </p:nvSpPr>
        <p:spPr>
          <a:xfrm>
            <a:off x="323528" y="2101998"/>
            <a:ext cx="8568952" cy="4351338"/>
          </a:xfrm>
        </p:spPr>
        <p:txBody>
          <a:bodyPr>
            <a:normAutofit/>
          </a:bodyPr>
          <a:lstStyle/>
          <a:p>
            <a:pPr marL="0" indent="0">
              <a:buNone/>
            </a:pPr>
            <a:endParaRPr lang="fr-FR" sz="2000" dirty="0">
              <a:highlight>
                <a:srgbClr val="FFFF00"/>
              </a:highlight>
            </a:endParaRPr>
          </a:p>
          <a:p>
            <a:pPr marL="0" indent="0" algn="ctr">
              <a:buNone/>
            </a:pPr>
            <a:r>
              <a:rPr lang="fr-FR" sz="2000" dirty="0">
                <a:solidFill>
                  <a:schemeClr val="accent5">
                    <a:lumMod val="75000"/>
                  </a:schemeClr>
                </a:solidFill>
              </a:rPr>
              <a:t>Bilan carbone communal réalisé en 2019 et en 2023</a:t>
            </a:r>
            <a:r>
              <a:rPr lang="fr-CH" sz="2000" dirty="0">
                <a:solidFill>
                  <a:schemeClr val="accent5">
                    <a:lumMod val="75000"/>
                  </a:schemeClr>
                </a:solidFill>
              </a:rPr>
              <a:t>: </a:t>
            </a:r>
          </a:p>
          <a:p>
            <a:pPr marL="0" indent="0" algn="ctr">
              <a:buNone/>
            </a:pPr>
            <a:r>
              <a:rPr lang="fr-CH" sz="2000" dirty="0"/>
              <a:t>diminution de 2,9 tonnes de CO2/habitant </a:t>
            </a:r>
          </a:p>
          <a:p>
            <a:pPr marL="0" indent="0" algn="ctr">
              <a:buNone/>
            </a:pPr>
            <a:r>
              <a:rPr lang="fr-CH" sz="2000" dirty="0"/>
              <a:t>démontrant la pertinence des actions entreprises au cours de cette législature.</a:t>
            </a:r>
          </a:p>
          <a:p>
            <a:pPr marL="0" indent="0" algn="ctr">
              <a:buNone/>
            </a:pPr>
            <a:endParaRPr lang="fr-CH" sz="2000" dirty="0"/>
          </a:p>
          <a:p>
            <a:pPr marL="0" indent="0" algn="ctr">
              <a:buNone/>
            </a:pPr>
            <a:r>
              <a:rPr lang="fr-CH" sz="2000" dirty="0">
                <a:solidFill>
                  <a:schemeClr val="accent5">
                    <a:lumMod val="75000"/>
                  </a:schemeClr>
                </a:solidFill>
              </a:rPr>
              <a:t>Publication de l’Agenda 2030 et de son résumé</a:t>
            </a:r>
          </a:p>
          <a:p>
            <a:pPr marL="0" indent="0" algn="ctr">
              <a:buNone/>
            </a:pPr>
            <a:endParaRPr lang="fr-CH" sz="2000" dirty="0">
              <a:solidFill>
                <a:schemeClr val="accent5">
                  <a:lumMod val="75000"/>
                </a:schemeClr>
              </a:solidFill>
            </a:endParaRPr>
          </a:p>
          <a:p>
            <a:pPr marL="0" indent="0" algn="ctr">
              <a:buNone/>
            </a:pPr>
            <a:r>
              <a:rPr lang="fr-CH" sz="2000" dirty="0">
                <a:solidFill>
                  <a:schemeClr val="accent5">
                    <a:lumMod val="75000"/>
                  </a:schemeClr>
                </a:solidFill>
              </a:rPr>
              <a:t>Vision et plan d’actions pour la prochaine législature</a:t>
            </a:r>
          </a:p>
          <a:p>
            <a:pPr marL="0" indent="0">
              <a:buNone/>
            </a:pPr>
            <a:endParaRPr lang="fr-CH" sz="2000" dirty="0">
              <a:solidFill>
                <a:schemeClr val="accent5">
                  <a:lumMod val="75000"/>
                </a:schemeClr>
              </a:solidFill>
            </a:endParaRPr>
          </a:p>
        </p:txBody>
      </p:sp>
    </p:spTree>
    <p:extLst>
      <p:ext uri="{BB962C8B-B14F-4D97-AF65-F5344CB8AC3E}">
        <p14:creationId xmlns:p14="http://schemas.microsoft.com/office/powerpoint/2010/main" val="19842219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C804567-D547-A8BC-DE44-283403368156}"/>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0645862B-F9DA-F317-1238-5E0D1F2364CB}"/>
              </a:ext>
            </a:extLst>
          </p:cNvPr>
          <p:cNvSpPr>
            <a:spLocks noGrp="1"/>
          </p:cNvSpPr>
          <p:nvPr>
            <p:ph type="title"/>
          </p:nvPr>
        </p:nvSpPr>
        <p:spPr>
          <a:xfrm>
            <a:off x="612854" y="1015995"/>
            <a:ext cx="7886700" cy="1075299"/>
          </a:xfrm>
        </p:spPr>
        <p:txBody>
          <a:bodyPr/>
          <a:lstStyle/>
          <a:p>
            <a:r>
              <a:rPr lang="fr-FR" b="1" dirty="0">
                <a:solidFill>
                  <a:schemeClr val="accent5">
                    <a:lumMod val="75000"/>
                  </a:schemeClr>
                </a:solidFill>
              </a:rPr>
              <a:t>Régénération des sols</a:t>
            </a:r>
          </a:p>
        </p:txBody>
      </p:sp>
      <p:sp>
        <p:nvSpPr>
          <p:cNvPr id="10" name="Espace réservé du numéro de diapositive 9">
            <a:extLst>
              <a:ext uri="{FF2B5EF4-FFF2-40B4-BE49-F238E27FC236}">
                <a16:creationId xmlns:a16="http://schemas.microsoft.com/office/drawing/2014/main" id="{EA3B0AE6-0B92-7DDA-B026-246FC5C7B3C7}"/>
              </a:ext>
            </a:extLst>
          </p:cNvPr>
          <p:cNvSpPr>
            <a:spLocks noGrp="1"/>
          </p:cNvSpPr>
          <p:nvPr>
            <p:ph type="sldNum" sz="quarter" idx="12"/>
          </p:nvPr>
        </p:nvSpPr>
        <p:spPr/>
        <p:txBody>
          <a:bodyPr/>
          <a:lstStyle/>
          <a:p>
            <a:fld id="{0BE25AB1-03E9-47DC-A9B2-44990AD6C93F}" type="slidenum">
              <a:rPr lang="fr-CH" sz="1000" smtClean="0">
                <a:latin typeface="+mj-lt"/>
              </a:rPr>
              <a:pPr/>
              <a:t>16</a:t>
            </a:fld>
            <a:endParaRPr lang="fr-CH" sz="1000" dirty="0">
              <a:latin typeface="+mj-lt"/>
            </a:endParaRPr>
          </a:p>
        </p:txBody>
      </p:sp>
      <p:pic>
        <p:nvPicPr>
          <p:cNvPr id="2" name="Image 1">
            <a:extLst>
              <a:ext uri="{FF2B5EF4-FFF2-40B4-BE49-F238E27FC236}">
                <a16:creationId xmlns:a16="http://schemas.microsoft.com/office/drawing/2014/main" id="{8BA9D95D-FE41-2E96-83F9-4DE6F03D60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a:extLst>
              <a:ext uri="{FF2B5EF4-FFF2-40B4-BE49-F238E27FC236}">
                <a16:creationId xmlns:a16="http://schemas.microsoft.com/office/drawing/2014/main" id="{C69DBD73-0936-15A0-DB68-B48E9B749EF4}"/>
              </a:ext>
            </a:extLst>
          </p:cNvPr>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8" name="Rectangle 2">
            <a:extLst>
              <a:ext uri="{FF2B5EF4-FFF2-40B4-BE49-F238E27FC236}">
                <a16:creationId xmlns:a16="http://schemas.microsoft.com/office/drawing/2014/main" id="{AA7B68A5-5AAD-CC42-44A6-D06E2AA00B8F}"/>
              </a:ext>
            </a:extLst>
          </p:cNvPr>
          <p:cNvSpPr txBox="1">
            <a:spLocks noChangeArrowheads="1"/>
          </p:cNvSpPr>
          <p:nvPr/>
        </p:nvSpPr>
        <p:spPr>
          <a:xfrm>
            <a:off x="654209" y="2204864"/>
            <a:ext cx="7803991" cy="40324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endParaRPr lang="fr-FR" altLang="fr-FR" sz="2400" dirty="0">
              <a:latin typeface="+mn-lt"/>
              <a:ea typeface="ＭＳ Ｐゴシック" pitchFamily="34" charset="-128"/>
            </a:endParaRPr>
          </a:p>
          <a:p>
            <a:pPr algn="ctr">
              <a:lnSpc>
                <a:spcPct val="100000"/>
              </a:lnSpc>
              <a:defRPr/>
            </a:pPr>
            <a:endParaRPr lang="fr-FR" altLang="fr-FR" sz="2400" dirty="0">
              <a:latin typeface="+mn-lt"/>
              <a:ea typeface="ＭＳ Ｐゴシック" pitchFamily="34" charset="-128"/>
            </a:endParaRPr>
          </a:p>
          <a:p>
            <a:pPr>
              <a:lnSpc>
                <a:spcPct val="100000"/>
              </a:lnSpc>
              <a:defRPr/>
            </a:pPr>
            <a:endParaRPr lang="fr-FR" altLang="fr-FR" sz="2800" dirty="0">
              <a:latin typeface="+mn-lt"/>
              <a:ea typeface="ＭＳ Ｐゴシック" pitchFamily="34" charset="-128"/>
            </a:endParaRPr>
          </a:p>
        </p:txBody>
      </p:sp>
      <p:sp>
        <p:nvSpPr>
          <p:cNvPr id="4" name="ZoneTexte 3">
            <a:extLst>
              <a:ext uri="{FF2B5EF4-FFF2-40B4-BE49-F238E27FC236}">
                <a16:creationId xmlns:a16="http://schemas.microsoft.com/office/drawing/2014/main" id="{40F9EEE6-7638-A1D2-E228-F15EB293C17C}"/>
              </a:ext>
            </a:extLst>
          </p:cNvPr>
          <p:cNvSpPr txBox="1"/>
          <p:nvPr/>
        </p:nvSpPr>
        <p:spPr>
          <a:xfrm>
            <a:off x="4932608" y="2678806"/>
            <a:ext cx="184731" cy="369332"/>
          </a:xfrm>
          <a:prstGeom prst="rect">
            <a:avLst/>
          </a:prstGeom>
          <a:noFill/>
        </p:spPr>
        <p:txBody>
          <a:bodyPr wrap="none" rtlCol="0">
            <a:spAutoFit/>
          </a:bodyPr>
          <a:lstStyle/>
          <a:p>
            <a:endParaRPr lang="fr-FR" dirty="0"/>
          </a:p>
        </p:txBody>
      </p:sp>
      <p:sp>
        <p:nvSpPr>
          <p:cNvPr id="6" name="Espace réservé du contenu 5">
            <a:extLst>
              <a:ext uri="{FF2B5EF4-FFF2-40B4-BE49-F238E27FC236}">
                <a16:creationId xmlns:a16="http://schemas.microsoft.com/office/drawing/2014/main" id="{7A0FE6D9-58A7-D0D3-A868-B18F62011697}"/>
              </a:ext>
            </a:extLst>
          </p:cNvPr>
          <p:cNvSpPr>
            <a:spLocks noGrp="1"/>
          </p:cNvSpPr>
          <p:nvPr>
            <p:ph idx="1"/>
          </p:nvPr>
        </p:nvSpPr>
        <p:spPr>
          <a:xfrm>
            <a:off x="653196" y="2101998"/>
            <a:ext cx="7886700" cy="4351338"/>
          </a:xfrm>
        </p:spPr>
        <p:txBody>
          <a:bodyPr/>
          <a:lstStyle/>
          <a:p>
            <a:pPr marL="0" indent="0">
              <a:buNone/>
            </a:pPr>
            <a:r>
              <a:rPr lang="fr-FR" dirty="0"/>
              <a:t>Travail de Bachelor 2023 de Nasser Yassine</a:t>
            </a:r>
          </a:p>
          <a:p>
            <a:pPr marL="0" indent="0">
              <a:buNone/>
            </a:pPr>
            <a:endParaRPr lang="fr-FR" sz="1600" dirty="0"/>
          </a:p>
          <a:p>
            <a:pPr marL="0" indent="0">
              <a:buNone/>
            </a:pPr>
            <a:r>
              <a:rPr lang="fr-CH" b="1" dirty="0"/>
              <a:t>Lots communaux et régénération des sols en grandes cultures :</a:t>
            </a:r>
            <a:endParaRPr lang="fr-CH" dirty="0"/>
          </a:p>
          <a:p>
            <a:pPr marL="0" indent="0">
              <a:buNone/>
            </a:pPr>
            <a:r>
              <a:rPr lang="fr-CH" b="1" dirty="0"/>
              <a:t>quelle démarche de progrès entre commune et agriculteurs ?</a:t>
            </a:r>
            <a:endParaRPr lang="fr-CH" dirty="0"/>
          </a:p>
          <a:p>
            <a:pPr marL="0" indent="0">
              <a:buNone/>
            </a:pPr>
            <a:endParaRPr lang="fr-FR" dirty="0"/>
          </a:p>
        </p:txBody>
      </p:sp>
      <p:pic>
        <p:nvPicPr>
          <p:cNvPr id="9" name="Image 8">
            <a:hlinkClick r:id="rId4"/>
            <a:extLst>
              <a:ext uri="{FF2B5EF4-FFF2-40B4-BE49-F238E27FC236}">
                <a16:creationId xmlns:a16="http://schemas.microsoft.com/office/drawing/2014/main" id="{67D97902-C701-7B25-FB62-8878A241B465}"/>
              </a:ext>
            </a:extLst>
          </p:cNvPr>
          <p:cNvPicPr>
            <a:picLocks noChangeAspect="1"/>
          </p:cNvPicPr>
          <p:nvPr/>
        </p:nvPicPr>
        <p:blipFill>
          <a:blip r:embed="rId5"/>
          <a:srcRect l="1963" t="6601" r="1963" b="6601"/>
          <a:stretch/>
        </p:blipFill>
        <p:spPr>
          <a:xfrm>
            <a:off x="775032" y="3645024"/>
            <a:ext cx="5952118" cy="3024847"/>
          </a:xfrm>
          <a:prstGeom prst="rect">
            <a:avLst/>
          </a:prstGeom>
        </p:spPr>
      </p:pic>
    </p:spTree>
    <p:extLst>
      <p:ext uri="{BB962C8B-B14F-4D97-AF65-F5344CB8AC3E}">
        <p14:creationId xmlns:p14="http://schemas.microsoft.com/office/powerpoint/2010/main" val="25667121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91F1CDC-2199-BF5C-4431-BDA1FB7B50E2}"/>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ADC4DE08-3E9E-72A2-FFF7-B951114E5B68}"/>
              </a:ext>
            </a:extLst>
          </p:cNvPr>
          <p:cNvSpPr>
            <a:spLocks noGrp="1"/>
          </p:cNvSpPr>
          <p:nvPr>
            <p:ph type="title"/>
          </p:nvPr>
        </p:nvSpPr>
        <p:spPr>
          <a:xfrm>
            <a:off x="612854" y="1015995"/>
            <a:ext cx="7886700" cy="1075299"/>
          </a:xfrm>
        </p:spPr>
        <p:txBody>
          <a:bodyPr/>
          <a:lstStyle/>
          <a:p>
            <a:r>
              <a:rPr lang="fr-FR" b="1" dirty="0">
                <a:solidFill>
                  <a:schemeClr val="accent5">
                    <a:lumMod val="75000"/>
                  </a:schemeClr>
                </a:solidFill>
              </a:rPr>
              <a:t>« Vadrouille de </a:t>
            </a:r>
            <a:r>
              <a:rPr lang="fr-FR" b="1" dirty="0" err="1">
                <a:solidFill>
                  <a:schemeClr val="accent5">
                    <a:lumMod val="75000"/>
                  </a:schemeClr>
                </a:solidFill>
              </a:rPr>
              <a:t>Meinier</a:t>
            </a:r>
            <a:r>
              <a:rPr lang="fr-FR" b="1" dirty="0">
                <a:solidFill>
                  <a:schemeClr val="accent5">
                    <a:lumMod val="75000"/>
                  </a:schemeClr>
                </a:solidFill>
              </a:rPr>
              <a:t> »</a:t>
            </a:r>
          </a:p>
        </p:txBody>
      </p:sp>
      <p:sp>
        <p:nvSpPr>
          <p:cNvPr id="10" name="Espace réservé du numéro de diapositive 9">
            <a:extLst>
              <a:ext uri="{FF2B5EF4-FFF2-40B4-BE49-F238E27FC236}">
                <a16:creationId xmlns:a16="http://schemas.microsoft.com/office/drawing/2014/main" id="{3611F981-D0ED-34B4-9B36-B27D61047A68}"/>
              </a:ext>
            </a:extLst>
          </p:cNvPr>
          <p:cNvSpPr>
            <a:spLocks noGrp="1"/>
          </p:cNvSpPr>
          <p:nvPr>
            <p:ph type="sldNum" sz="quarter" idx="12"/>
          </p:nvPr>
        </p:nvSpPr>
        <p:spPr/>
        <p:txBody>
          <a:bodyPr/>
          <a:lstStyle/>
          <a:p>
            <a:fld id="{0BE25AB1-03E9-47DC-A9B2-44990AD6C93F}" type="slidenum">
              <a:rPr lang="fr-CH" sz="1000" smtClean="0">
                <a:latin typeface="+mj-lt"/>
              </a:rPr>
              <a:pPr/>
              <a:t>17</a:t>
            </a:fld>
            <a:endParaRPr lang="fr-CH" sz="1000" dirty="0">
              <a:latin typeface="+mj-lt"/>
            </a:endParaRPr>
          </a:p>
        </p:txBody>
      </p:sp>
      <p:pic>
        <p:nvPicPr>
          <p:cNvPr id="2" name="Image 1">
            <a:extLst>
              <a:ext uri="{FF2B5EF4-FFF2-40B4-BE49-F238E27FC236}">
                <a16:creationId xmlns:a16="http://schemas.microsoft.com/office/drawing/2014/main" id="{EE5619B2-5F5F-83FA-4697-B91CDFAFC0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a:extLst>
              <a:ext uri="{FF2B5EF4-FFF2-40B4-BE49-F238E27FC236}">
                <a16:creationId xmlns:a16="http://schemas.microsoft.com/office/drawing/2014/main" id="{B8ECF1E6-6B59-1039-6146-F32771D172B5}"/>
              </a:ext>
            </a:extLst>
          </p:cNvPr>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8" name="Rectangle 2">
            <a:extLst>
              <a:ext uri="{FF2B5EF4-FFF2-40B4-BE49-F238E27FC236}">
                <a16:creationId xmlns:a16="http://schemas.microsoft.com/office/drawing/2014/main" id="{F5116575-9005-2945-3726-088969CD698E}"/>
              </a:ext>
            </a:extLst>
          </p:cNvPr>
          <p:cNvSpPr txBox="1">
            <a:spLocks noChangeArrowheads="1"/>
          </p:cNvSpPr>
          <p:nvPr/>
        </p:nvSpPr>
        <p:spPr>
          <a:xfrm>
            <a:off x="654209" y="2204864"/>
            <a:ext cx="7803991" cy="40324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endParaRPr lang="fr-FR" altLang="fr-FR" sz="2400" dirty="0">
              <a:latin typeface="+mn-lt"/>
              <a:ea typeface="ＭＳ Ｐゴシック" pitchFamily="34" charset="-128"/>
            </a:endParaRPr>
          </a:p>
          <a:p>
            <a:pPr algn="ctr">
              <a:lnSpc>
                <a:spcPct val="100000"/>
              </a:lnSpc>
              <a:defRPr/>
            </a:pPr>
            <a:endParaRPr lang="fr-FR" altLang="fr-FR" sz="2400" dirty="0">
              <a:latin typeface="+mn-lt"/>
              <a:ea typeface="ＭＳ Ｐゴシック" pitchFamily="34" charset="-128"/>
            </a:endParaRPr>
          </a:p>
          <a:p>
            <a:pPr>
              <a:lnSpc>
                <a:spcPct val="100000"/>
              </a:lnSpc>
              <a:defRPr/>
            </a:pPr>
            <a:endParaRPr lang="fr-FR" altLang="fr-FR" sz="2800" dirty="0">
              <a:latin typeface="+mn-lt"/>
              <a:ea typeface="ＭＳ Ｐゴシック" pitchFamily="34" charset="-128"/>
            </a:endParaRPr>
          </a:p>
        </p:txBody>
      </p:sp>
      <p:sp>
        <p:nvSpPr>
          <p:cNvPr id="4" name="ZoneTexte 3">
            <a:extLst>
              <a:ext uri="{FF2B5EF4-FFF2-40B4-BE49-F238E27FC236}">
                <a16:creationId xmlns:a16="http://schemas.microsoft.com/office/drawing/2014/main" id="{3EB8D68D-0D79-5E91-E643-48199EB90D93}"/>
              </a:ext>
            </a:extLst>
          </p:cNvPr>
          <p:cNvSpPr txBox="1"/>
          <p:nvPr/>
        </p:nvSpPr>
        <p:spPr>
          <a:xfrm>
            <a:off x="4932608" y="2678806"/>
            <a:ext cx="184731" cy="369332"/>
          </a:xfrm>
          <a:prstGeom prst="rect">
            <a:avLst/>
          </a:prstGeom>
          <a:noFill/>
        </p:spPr>
        <p:txBody>
          <a:bodyPr wrap="none" rtlCol="0">
            <a:spAutoFit/>
          </a:bodyPr>
          <a:lstStyle/>
          <a:p>
            <a:endParaRPr lang="fr-FR" dirty="0"/>
          </a:p>
        </p:txBody>
      </p:sp>
      <p:sp>
        <p:nvSpPr>
          <p:cNvPr id="6" name="Espace réservé du contenu 5">
            <a:extLst>
              <a:ext uri="{FF2B5EF4-FFF2-40B4-BE49-F238E27FC236}">
                <a16:creationId xmlns:a16="http://schemas.microsoft.com/office/drawing/2014/main" id="{E397FC59-529F-6B51-2FAE-A522254E0ED5}"/>
              </a:ext>
            </a:extLst>
          </p:cNvPr>
          <p:cNvSpPr>
            <a:spLocks noGrp="1"/>
          </p:cNvSpPr>
          <p:nvPr>
            <p:ph idx="1"/>
          </p:nvPr>
        </p:nvSpPr>
        <p:spPr>
          <a:xfrm>
            <a:off x="653196" y="2101998"/>
            <a:ext cx="7886700" cy="4351338"/>
          </a:xfrm>
        </p:spPr>
        <p:txBody>
          <a:bodyPr/>
          <a:lstStyle/>
          <a:p>
            <a:pPr marL="0" indent="0">
              <a:buNone/>
            </a:pPr>
            <a:r>
              <a:rPr lang="fr-FR" dirty="0"/>
              <a:t>Balade nature et histoire à </a:t>
            </a:r>
            <a:r>
              <a:rPr lang="fr-FR" dirty="0" err="1"/>
              <a:t>Meinier</a:t>
            </a:r>
            <a:r>
              <a:rPr lang="fr-FR" dirty="0"/>
              <a:t>, Association NARIES.</a:t>
            </a:r>
          </a:p>
          <a:p>
            <a:pPr marL="0" indent="0">
              <a:buNone/>
            </a:pPr>
            <a:endParaRPr lang="fr-FR" dirty="0"/>
          </a:p>
          <a:p>
            <a:r>
              <a:rPr lang="fr-CH" dirty="0"/>
              <a:t>L’Association NARIES propose des promenades guidées virtuellement.</a:t>
            </a:r>
          </a:p>
          <a:p>
            <a:r>
              <a:rPr lang="fr-CH" dirty="0"/>
              <a:t>Des QR codes dissimulés sur le terrain permettent d’en apprendre davantage sur la faune, la flore mais aussi l’histoire du territoire visité. </a:t>
            </a:r>
          </a:p>
          <a:p>
            <a:r>
              <a:rPr lang="fr-CH" dirty="0"/>
              <a:t>Des outils sont aussi à disposition sur le site pour aider à identifier toutes les observations.</a:t>
            </a:r>
          </a:p>
          <a:p>
            <a:r>
              <a:rPr lang="fr-CH" dirty="0"/>
              <a:t>La Vadrouille de Meinier est désormais disponible au départ du centre du village !</a:t>
            </a:r>
          </a:p>
          <a:p>
            <a:pPr marL="0" indent="0">
              <a:buNone/>
            </a:pPr>
            <a:endParaRPr lang="fr-FR" dirty="0"/>
          </a:p>
        </p:txBody>
      </p:sp>
    </p:spTree>
    <p:extLst>
      <p:ext uri="{BB962C8B-B14F-4D97-AF65-F5344CB8AC3E}">
        <p14:creationId xmlns:p14="http://schemas.microsoft.com/office/powerpoint/2010/main" val="26097410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215221-C1BA-3E0C-4623-196101FC19B6}"/>
              </a:ext>
            </a:extLst>
          </p:cNvPr>
          <p:cNvSpPr/>
          <p:nvPr/>
        </p:nvSpPr>
        <p:spPr>
          <a:xfrm>
            <a:off x="0" y="0"/>
            <a:ext cx="9144000" cy="6858000"/>
          </a:xfrm>
          <a:prstGeom prst="rect">
            <a:avLst/>
          </a:prstGeom>
          <a:noFill/>
          <a:ln w="76200">
            <a:solidFill>
              <a:srgbClr val="A0D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nvGrpSpPr>
          <p:cNvPr id="7" name="Groupe 6">
            <a:extLst>
              <a:ext uri="{FF2B5EF4-FFF2-40B4-BE49-F238E27FC236}">
                <a16:creationId xmlns:a16="http://schemas.microsoft.com/office/drawing/2014/main" id="{C5970958-327B-1DF5-3700-95DFE60E06A3}"/>
              </a:ext>
            </a:extLst>
          </p:cNvPr>
          <p:cNvGrpSpPr/>
          <p:nvPr/>
        </p:nvGrpSpPr>
        <p:grpSpPr>
          <a:xfrm>
            <a:off x="114427" y="1545669"/>
            <a:ext cx="8878769" cy="4214210"/>
            <a:chOff x="162662" y="877070"/>
            <a:chExt cx="11838358" cy="5618947"/>
          </a:xfrm>
        </p:grpSpPr>
        <p:grpSp>
          <p:nvGrpSpPr>
            <p:cNvPr id="8" name="Groupe 7">
              <a:extLst>
                <a:ext uri="{FF2B5EF4-FFF2-40B4-BE49-F238E27FC236}">
                  <a16:creationId xmlns:a16="http://schemas.microsoft.com/office/drawing/2014/main" id="{A627CED1-F2A5-4379-7B5C-EDDB92F9600B}"/>
                </a:ext>
              </a:extLst>
            </p:cNvPr>
            <p:cNvGrpSpPr/>
            <p:nvPr/>
          </p:nvGrpSpPr>
          <p:grpSpPr>
            <a:xfrm rot="4050828">
              <a:off x="268642" y="2650741"/>
              <a:ext cx="557932" cy="769891"/>
              <a:chOff x="2556656" y="1013322"/>
              <a:chExt cx="1931976" cy="2665935"/>
            </a:xfrm>
            <a:solidFill>
              <a:schemeClr val="bg1">
                <a:lumMod val="85000"/>
              </a:schemeClr>
            </a:solidFill>
            <a:effectLst>
              <a:outerShdw blurRad="50800" dist="38100" dir="2700000" algn="tl" rotWithShape="0">
                <a:prstClr val="black">
                  <a:alpha val="40000"/>
                </a:prstClr>
              </a:outerShdw>
            </a:effectLst>
          </p:grpSpPr>
          <p:sp>
            <p:nvSpPr>
              <p:cNvPr id="100" name="Forme libre : forme 99">
                <a:extLst>
                  <a:ext uri="{FF2B5EF4-FFF2-40B4-BE49-F238E27FC236}">
                    <a16:creationId xmlns:a16="http://schemas.microsoft.com/office/drawing/2014/main" id="{94FB93D3-C8D4-51BF-3F37-7BC836B720C6}"/>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1" name="Forme libre : forme 100">
                <a:extLst>
                  <a:ext uri="{FF2B5EF4-FFF2-40B4-BE49-F238E27FC236}">
                    <a16:creationId xmlns:a16="http://schemas.microsoft.com/office/drawing/2014/main" id="{5C83111A-A9AD-FDF4-5B01-A27609CB17B6}"/>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2" name="Forme libre : forme 101">
                <a:extLst>
                  <a:ext uri="{FF2B5EF4-FFF2-40B4-BE49-F238E27FC236}">
                    <a16:creationId xmlns:a16="http://schemas.microsoft.com/office/drawing/2014/main" id="{ADFAE2A5-2971-8C4D-B246-1094708AC281}"/>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3" name="Forme libre : forme 102">
                <a:extLst>
                  <a:ext uri="{FF2B5EF4-FFF2-40B4-BE49-F238E27FC236}">
                    <a16:creationId xmlns:a16="http://schemas.microsoft.com/office/drawing/2014/main" id="{606125A6-D393-3A95-2E6D-72B94F28F465}"/>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4" name="Forme libre : forme 103">
                <a:extLst>
                  <a:ext uri="{FF2B5EF4-FFF2-40B4-BE49-F238E27FC236}">
                    <a16:creationId xmlns:a16="http://schemas.microsoft.com/office/drawing/2014/main" id="{A6871863-8912-E51D-11B6-D4B35CDCCD98}"/>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5" name="Forme libre : forme 104">
                <a:extLst>
                  <a:ext uri="{FF2B5EF4-FFF2-40B4-BE49-F238E27FC236}">
                    <a16:creationId xmlns:a16="http://schemas.microsoft.com/office/drawing/2014/main" id="{2A45EFCD-BDFC-B58E-C184-0E4B66B78D79}"/>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9" name="Groupe 8">
              <a:extLst>
                <a:ext uri="{FF2B5EF4-FFF2-40B4-BE49-F238E27FC236}">
                  <a16:creationId xmlns:a16="http://schemas.microsoft.com/office/drawing/2014/main" id="{3D4845D9-D603-3C8B-DDDB-1AF38C6D13A7}"/>
                </a:ext>
              </a:extLst>
            </p:cNvPr>
            <p:cNvGrpSpPr/>
            <p:nvPr/>
          </p:nvGrpSpPr>
          <p:grpSpPr>
            <a:xfrm rot="3747046">
              <a:off x="2708158" y="2480817"/>
              <a:ext cx="557932" cy="769891"/>
              <a:chOff x="2556656" y="1013322"/>
              <a:chExt cx="1931976" cy="2665935"/>
            </a:xfrm>
            <a:solidFill>
              <a:schemeClr val="bg1">
                <a:lumMod val="85000"/>
              </a:schemeClr>
            </a:solidFill>
            <a:effectLst>
              <a:outerShdw blurRad="50800" dist="38100" dir="2700000" algn="tl" rotWithShape="0">
                <a:prstClr val="black">
                  <a:alpha val="40000"/>
                </a:prstClr>
              </a:outerShdw>
            </a:effectLst>
          </p:grpSpPr>
          <p:sp>
            <p:nvSpPr>
              <p:cNvPr id="94" name="Forme libre : forme 93">
                <a:extLst>
                  <a:ext uri="{FF2B5EF4-FFF2-40B4-BE49-F238E27FC236}">
                    <a16:creationId xmlns:a16="http://schemas.microsoft.com/office/drawing/2014/main" id="{5EAEFBBC-D25A-7EAD-054A-5B1448EC4E52}"/>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5" name="Forme libre : forme 94">
                <a:extLst>
                  <a:ext uri="{FF2B5EF4-FFF2-40B4-BE49-F238E27FC236}">
                    <a16:creationId xmlns:a16="http://schemas.microsoft.com/office/drawing/2014/main" id="{2F169315-6D45-BDED-F1E5-700BFA613356}"/>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6" name="Forme libre : forme 95">
                <a:extLst>
                  <a:ext uri="{FF2B5EF4-FFF2-40B4-BE49-F238E27FC236}">
                    <a16:creationId xmlns:a16="http://schemas.microsoft.com/office/drawing/2014/main" id="{A828EF9D-8EED-5CF0-5D04-B77FFCC25216}"/>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7" name="Forme libre : forme 96">
                <a:extLst>
                  <a:ext uri="{FF2B5EF4-FFF2-40B4-BE49-F238E27FC236}">
                    <a16:creationId xmlns:a16="http://schemas.microsoft.com/office/drawing/2014/main" id="{D8B14E5D-3E86-DCA6-6D42-571AB792B74A}"/>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8" name="Forme libre : forme 97">
                <a:extLst>
                  <a:ext uri="{FF2B5EF4-FFF2-40B4-BE49-F238E27FC236}">
                    <a16:creationId xmlns:a16="http://schemas.microsoft.com/office/drawing/2014/main" id="{17D8B806-E6C9-3D3D-4EB2-156CA490DE9F}"/>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9" name="Forme libre : forme 98">
                <a:extLst>
                  <a:ext uri="{FF2B5EF4-FFF2-40B4-BE49-F238E27FC236}">
                    <a16:creationId xmlns:a16="http://schemas.microsoft.com/office/drawing/2014/main" id="{CCC46AC3-2025-323C-89C1-162D233DCC74}"/>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0" name="Groupe 9">
              <a:extLst>
                <a:ext uri="{FF2B5EF4-FFF2-40B4-BE49-F238E27FC236}">
                  <a16:creationId xmlns:a16="http://schemas.microsoft.com/office/drawing/2014/main" id="{FAD896C1-CB7C-3E9B-E5C8-8A350A4FE7D6}"/>
                </a:ext>
              </a:extLst>
            </p:cNvPr>
            <p:cNvGrpSpPr/>
            <p:nvPr/>
          </p:nvGrpSpPr>
          <p:grpSpPr>
            <a:xfrm rot="2590231">
              <a:off x="4793054" y="1627601"/>
              <a:ext cx="557932" cy="769891"/>
              <a:chOff x="2556656" y="1013322"/>
              <a:chExt cx="1931976" cy="2665935"/>
            </a:xfrm>
            <a:solidFill>
              <a:schemeClr val="bg1">
                <a:lumMod val="85000"/>
              </a:schemeClr>
            </a:solidFill>
            <a:effectLst>
              <a:outerShdw blurRad="50800" dist="38100" dir="2700000" algn="tl" rotWithShape="0">
                <a:prstClr val="black">
                  <a:alpha val="40000"/>
                </a:prstClr>
              </a:outerShdw>
            </a:effectLst>
          </p:grpSpPr>
          <p:sp>
            <p:nvSpPr>
              <p:cNvPr id="88" name="Forme libre : forme 87">
                <a:extLst>
                  <a:ext uri="{FF2B5EF4-FFF2-40B4-BE49-F238E27FC236}">
                    <a16:creationId xmlns:a16="http://schemas.microsoft.com/office/drawing/2014/main" id="{B8C4E1D8-2820-D6D1-FCC1-148ECE96F78B}"/>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9" name="Forme libre : forme 88">
                <a:extLst>
                  <a:ext uri="{FF2B5EF4-FFF2-40B4-BE49-F238E27FC236}">
                    <a16:creationId xmlns:a16="http://schemas.microsoft.com/office/drawing/2014/main" id="{6FE64194-65DD-3D2D-4B2B-BFB5CCBE3FA5}"/>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0" name="Forme libre : forme 89">
                <a:extLst>
                  <a:ext uri="{FF2B5EF4-FFF2-40B4-BE49-F238E27FC236}">
                    <a16:creationId xmlns:a16="http://schemas.microsoft.com/office/drawing/2014/main" id="{CB70BC41-07B7-7EE8-207C-8AB55C65223D}"/>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1" name="Forme libre : forme 90">
                <a:extLst>
                  <a:ext uri="{FF2B5EF4-FFF2-40B4-BE49-F238E27FC236}">
                    <a16:creationId xmlns:a16="http://schemas.microsoft.com/office/drawing/2014/main" id="{E1DE787F-2774-FEBA-36AB-1E6A2E7D5D55}"/>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2" name="Forme libre : forme 91">
                <a:extLst>
                  <a:ext uri="{FF2B5EF4-FFF2-40B4-BE49-F238E27FC236}">
                    <a16:creationId xmlns:a16="http://schemas.microsoft.com/office/drawing/2014/main" id="{1058DFE4-3960-89B8-5F7D-9901608725D5}"/>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3" name="Forme libre : forme 92">
                <a:extLst>
                  <a:ext uri="{FF2B5EF4-FFF2-40B4-BE49-F238E27FC236}">
                    <a16:creationId xmlns:a16="http://schemas.microsoft.com/office/drawing/2014/main" id="{B7B4029C-5013-CC73-B9A8-11808539F893}"/>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1" name="Groupe 10">
              <a:extLst>
                <a:ext uri="{FF2B5EF4-FFF2-40B4-BE49-F238E27FC236}">
                  <a16:creationId xmlns:a16="http://schemas.microsoft.com/office/drawing/2014/main" id="{78AAF280-F609-4875-1C93-EF8D05EF960D}"/>
                </a:ext>
              </a:extLst>
            </p:cNvPr>
            <p:cNvGrpSpPr/>
            <p:nvPr/>
          </p:nvGrpSpPr>
          <p:grpSpPr>
            <a:xfrm rot="3325997">
              <a:off x="6769410" y="771090"/>
              <a:ext cx="557932" cy="769891"/>
              <a:chOff x="2556656" y="1013322"/>
              <a:chExt cx="1931976" cy="2665935"/>
            </a:xfrm>
            <a:solidFill>
              <a:schemeClr val="bg1">
                <a:lumMod val="85000"/>
              </a:schemeClr>
            </a:solidFill>
            <a:effectLst>
              <a:outerShdw blurRad="50800" dist="38100" dir="2700000" algn="tl" rotWithShape="0">
                <a:prstClr val="black">
                  <a:alpha val="40000"/>
                </a:prstClr>
              </a:outerShdw>
            </a:effectLst>
          </p:grpSpPr>
          <p:sp>
            <p:nvSpPr>
              <p:cNvPr id="82" name="Forme libre : forme 81">
                <a:extLst>
                  <a:ext uri="{FF2B5EF4-FFF2-40B4-BE49-F238E27FC236}">
                    <a16:creationId xmlns:a16="http://schemas.microsoft.com/office/drawing/2014/main" id="{0DA47BA1-EB1D-6606-14EC-272372E1866E}"/>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3" name="Forme libre : forme 82">
                <a:extLst>
                  <a:ext uri="{FF2B5EF4-FFF2-40B4-BE49-F238E27FC236}">
                    <a16:creationId xmlns:a16="http://schemas.microsoft.com/office/drawing/2014/main" id="{E37B2B3E-A515-246F-B657-788871E45A92}"/>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4" name="Forme libre : forme 83">
                <a:extLst>
                  <a:ext uri="{FF2B5EF4-FFF2-40B4-BE49-F238E27FC236}">
                    <a16:creationId xmlns:a16="http://schemas.microsoft.com/office/drawing/2014/main" id="{D988A639-A732-C77A-A819-980712914439}"/>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5" name="Forme libre : forme 84">
                <a:extLst>
                  <a:ext uri="{FF2B5EF4-FFF2-40B4-BE49-F238E27FC236}">
                    <a16:creationId xmlns:a16="http://schemas.microsoft.com/office/drawing/2014/main" id="{75220546-ED61-0FF0-4831-4F6B6B60A215}"/>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6" name="Forme libre : forme 85">
                <a:extLst>
                  <a:ext uri="{FF2B5EF4-FFF2-40B4-BE49-F238E27FC236}">
                    <a16:creationId xmlns:a16="http://schemas.microsoft.com/office/drawing/2014/main" id="{78EA9C1F-F264-33A2-D023-8FDFB30BB916}"/>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7" name="Forme libre : forme 86">
                <a:extLst>
                  <a:ext uri="{FF2B5EF4-FFF2-40B4-BE49-F238E27FC236}">
                    <a16:creationId xmlns:a16="http://schemas.microsoft.com/office/drawing/2014/main" id="{781C19D5-53A1-BE95-7964-351A86F1F810}"/>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2" name="Groupe 11">
              <a:extLst>
                <a:ext uri="{FF2B5EF4-FFF2-40B4-BE49-F238E27FC236}">
                  <a16:creationId xmlns:a16="http://schemas.microsoft.com/office/drawing/2014/main" id="{AB34619B-9C61-675C-05D9-AF90E3FCB3CF}"/>
                </a:ext>
              </a:extLst>
            </p:cNvPr>
            <p:cNvGrpSpPr/>
            <p:nvPr/>
          </p:nvGrpSpPr>
          <p:grpSpPr>
            <a:xfrm rot="6205765">
              <a:off x="9061311" y="1645711"/>
              <a:ext cx="557932" cy="769891"/>
              <a:chOff x="2556656" y="1013322"/>
              <a:chExt cx="1931976" cy="2665935"/>
            </a:xfrm>
            <a:solidFill>
              <a:schemeClr val="bg1">
                <a:lumMod val="85000"/>
              </a:schemeClr>
            </a:solidFill>
            <a:effectLst>
              <a:outerShdw blurRad="50800" dist="38100" dir="2700000" algn="tl" rotWithShape="0">
                <a:prstClr val="black">
                  <a:alpha val="40000"/>
                </a:prstClr>
              </a:outerShdw>
            </a:effectLst>
          </p:grpSpPr>
          <p:sp>
            <p:nvSpPr>
              <p:cNvPr id="76" name="Forme libre : forme 75">
                <a:extLst>
                  <a:ext uri="{FF2B5EF4-FFF2-40B4-BE49-F238E27FC236}">
                    <a16:creationId xmlns:a16="http://schemas.microsoft.com/office/drawing/2014/main" id="{1F3024A7-F5A0-D87B-CE90-12A20CEC251D}"/>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7" name="Forme libre : forme 76">
                <a:extLst>
                  <a:ext uri="{FF2B5EF4-FFF2-40B4-BE49-F238E27FC236}">
                    <a16:creationId xmlns:a16="http://schemas.microsoft.com/office/drawing/2014/main" id="{4867CD94-715C-983E-F57E-6588FA3AE033}"/>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8" name="Forme libre : forme 77">
                <a:extLst>
                  <a:ext uri="{FF2B5EF4-FFF2-40B4-BE49-F238E27FC236}">
                    <a16:creationId xmlns:a16="http://schemas.microsoft.com/office/drawing/2014/main" id="{A6D5B755-7BFF-CA71-AED6-DD67164274E7}"/>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9" name="Forme libre : forme 78">
                <a:extLst>
                  <a:ext uri="{FF2B5EF4-FFF2-40B4-BE49-F238E27FC236}">
                    <a16:creationId xmlns:a16="http://schemas.microsoft.com/office/drawing/2014/main" id="{8A10E3AB-C516-E788-BCCB-D9BDEB6C064A}"/>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0" name="Forme libre : forme 79">
                <a:extLst>
                  <a:ext uri="{FF2B5EF4-FFF2-40B4-BE49-F238E27FC236}">
                    <a16:creationId xmlns:a16="http://schemas.microsoft.com/office/drawing/2014/main" id="{B8438D3F-D841-26EB-4974-0B73729C719A}"/>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1" name="Forme libre : forme 80">
                <a:extLst>
                  <a:ext uri="{FF2B5EF4-FFF2-40B4-BE49-F238E27FC236}">
                    <a16:creationId xmlns:a16="http://schemas.microsoft.com/office/drawing/2014/main" id="{3924F163-9D5D-A63C-F024-0781FEC76AF5}"/>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3" name="Groupe 12">
              <a:extLst>
                <a:ext uri="{FF2B5EF4-FFF2-40B4-BE49-F238E27FC236}">
                  <a16:creationId xmlns:a16="http://schemas.microsoft.com/office/drawing/2014/main" id="{E5070080-120A-23D0-CF10-8AF4BB30F178}"/>
                </a:ext>
              </a:extLst>
            </p:cNvPr>
            <p:cNvGrpSpPr/>
            <p:nvPr/>
          </p:nvGrpSpPr>
          <p:grpSpPr>
            <a:xfrm rot="7639928">
              <a:off x="10286038" y="3206884"/>
              <a:ext cx="557932" cy="769891"/>
              <a:chOff x="2556656" y="1013322"/>
              <a:chExt cx="1931976" cy="2665935"/>
            </a:xfrm>
            <a:solidFill>
              <a:schemeClr val="bg1">
                <a:lumMod val="85000"/>
              </a:schemeClr>
            </a:solidFill>
            <a:effectLst>
              <a:outerShdw blurRad="50800" dist="38100" dir="2700000" algn="tl" rotWithShape="0">
                <a:prstClr val="black">
                  <a:alpha val="40000"/>
                </a:prstClr>
              </a:outerShdw>
            </a:effectLst>
          </p:grpSpPr>
          <p:sp>
            <p:nvSpPr>
              <p:cNvPr id="70" name="Forme libre : forme 69">
                <a:extLst>
                  <a:ext uri="{FF2B5EF4-FFF2-40B4-BE49-F238E27FC236}">
                    <a16:creationId xmlns:a16="http://schemas.microsoft.com/office/drawing/2014/main" id="{41F505F0-3431-C38D-F7F1-92CFBE80C5F2}"/>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1" name="Forme libre : forme 70">
                <a:extLst>
                  <a:ext uri="{FF2B5EF4-FFF2-40B4-BE49-F238E27FC236}">
                    <a16:creationId xmlns:a16="http://schemas.microsoft.com/office/drawing/2014/main" id="{20300745-3558-E018-6CDE-8520917A1900}"/>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2" name="Forme libre : forme 71">
                <a:extLst>
                  <a:ext uri="{FF2B5EF4-FFF2-40B4-BE49-F238E27FC236}">
                    <a16:creationId xmlns:a16="http://schemas.microsoft.com/office/drawing/2014/main" id="{7A994258-7290-9090-E107-2D612447530A}"/>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3" name="Forme libre : forme 72">
                <a:extLst>
                  <a:ext uri="{FF2B5EF4-FFF2-40B4-BE49-F238E27FC236}">
                    <a16:creationId xmlns:a16="http://schemas.microsoft.com/office/drawing/2014/main" id="{514233B0-8EE4-8D15-6DB7-E24BA6F63742}"/>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4" name="Forme libre : forme 73">
                <a:extLst>
                  <a:ext uri="{FF2B5EF4-FFF2-40B4-BE49-F238E27FC236}">
                    <a16:creationId xmlns:a16="http://schemas.microsoft.com/office/drawing/2014/main" id="{7D7791EB-155A-D045-19B1-4D16278D074E}"/>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5" name="Forme libre : forme 74">
                <a:extLst>
                  <a:ext uri="{FF2B5EF4-FFF2-40B4-BE49-F238E27FC236}">
                    <a16:creationId xmlns:a16="http://schemas.microsoft.com/office/drawing/2014/main" id="{EC227B50-A742-B57F-D3DC-D438A945E02A}"/>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4" name="Groupe 13">
              <a:extLst>
                <a:ext uri="{FF2B5EF4-FFF2-40B4-BE49-F238E27FC236}">
                  <a16:creationId xmlns:a16="http://schemas.microsoft.com/office/drawing/2014/main" id="{1EBCE010-DA26-7C56-2805-7AEC7D4E73E7}"/>
                </a:ext>
              </a:extLst>
            </p:cNvPr>
            <p:cNvGrpSpPr/>
            <p:nvPr/>
          </p:nvGrpSpPr>
          <p:grpSpPr>
            <a:xfrm rot="7620213">
              <a:off x="11099969" y="4922877"/>
              <a:ext cx="557932" cy="769891"/>
              <a:chOff x="2556656" y="1013322"/>
              <a:chExt cx="1931976" cy="2665935"/>
            </a:xfrm>
            <a:solidFill>
              <a:schemeClr val="bg1">
                <a:lumMod val="85000"/>
              </a:schemeClr>
            </a:solidFill>
            <a:effectLst>
              <a:outerShdw blurRad="50800" dist="38100" dir="2700000" algn="tl" rotWithShape="0">
                <a:prstClr val="black">
                  <a:alpha val="40000"/>
                </a:prstClr>
              </a:outerShdw>
            </a:effectLst>
          </p:grpSpPr>
          <p:sp>
            <p:nvSpPr>
              <p:cNvPr id="64" name="Forme libre : forme 63">
                <a:extLst>
                  <a:ext uri="{FF2B5EF4-FFF2-40B4-BE49-F238E27FC236}">
                    <a16:creationId xmlns:a16="http://schemas.microsoft.com/office/drawing/2014/main" id="{91976014-E039-2C58-4508-BE08332AFF9D}"/>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5" name="Forme libre : forme 64">
                <a:extLst>
                  <a:ext uri="{FF2B5EF4-FFF2-40B4-BE49-F238E27FC236}">
                    <a16:creationId xmlns:a16="http://schemas.microsoft.com/office/drawing/2014/main" id="{316E523D-245C-1FA3-3DC3-03FC6ABBE5CE}"/>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6" name="Forme libre : forme 65">
                <a:extLst>
                  <a:ext uri="{FF2B5EF4-FFF2-40B4-BE49-F238E27FC236}">
                    <a16:creationId xmlns:a16="http://schemas.microsoft.com/office/drawing/2014/main" id="{9EBFD281-9C3A-0A14-9068-62CBCD42A646}"/>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7" name="Forme libre : forme 66">
                <a:extLst>
                  <a:ext uri="{FF2B5EF4-FFF2-40B4-BE49-F238E27FC236}">
                    <a16:creationId xmlns:a16="http://schemas.microsoft.com/office/drawing/2014/main" id="{045612CD-6EBF-3B27-4082-632F13315A91}"/>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8" name="Forme libre : forme 67">
                <a:extLst>
                  <a:ext uri="{FF2B5EF4-FFF2-40B4-BE49-F238E27FC236}">
                    <a16:creationId xmlns:a16="http://schemas.microsoft.com/office/drawing/2014/main" id="{6C7C14FD-2A57-F9AD-7B33-9CDBB05D5B75}"/>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9" name="Forme libre : forme 68">
                <a:extLst>
                  <a:ext uri="{FF2B5EF4-FFF2-40B4-BE49-F238E27FC236}">
                    <a16:creationId xmlns:a16="http://schemas.microsoft.com/office/drawing/2014/main" id="{30EDB2FD-A7EB-905E-4C90-0A9627DB8DAF}"/>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5" name="Groupe 14">
              <a:extLst>
                <a:ext uri="{FF2B5EF4-FFF2-40B4-BE49-F238E27FC236}">
                  <a16:creationId xmlns:a16="http://schemas.microsoft.com/office/drawing/2014/main" id="{E043977E-4444-EF04-A270-152D766CFBE5}"/>
                </a:ext>
              </a:extLst>
            </p:cNvPr>
            <p:cNvGrpSpPr/>
            <p:nvPr/>
          </p:nvGrpSpPr>
          <p:grpSpPr>
            <a:xfrm rot="17549172" flipV="1">
              <a:off x="1535500" y="2853910"/>
              <a:ext cx="557932" cy="769891"/>
              <a:chOff x="2556656" y="1013322"/>
              <a:chExt cx="1931976" cy="2665935"/>
            </a:xfrm>
            <a:solidFill>
              <a:schemeClr val="bg1">
                <a:lumMod val="85000"/>
              </a:schemeClr>
            </a:solidFill>
            <a:effectLst>
              <a:outerShdw blurRad="50800" dist="38100" dir="2700000" algn="tl" rotWithShape="0">
                <a:prstClr val="black">
                  <a:alpha val="40000"/>
                </a:prstClr>
              </a:outerShdw>
            </a:effectLst>
          </p:grpSpPr>
          <p:sp>
            <p:nvSpPr>
              <p:cNvPr id="58" name="Forme libre : forme 57">
                <a:extLst>
                  <a:ext uri="{FF2B5EF4-FFF2-40B4-BE49-F238E27FC236}">
                    <a16:creationId xmlns:a16="http://schemas.microsoft.com/office/drawing/2014/main" id="{807B7E4F-46DB-27AF-F39D-09C9E2CDEEB0}"/>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9" name="Forme libre : forme 58">
                <a:extLst>
                  <a:ext uri="{FF2B5EF4-FFF2-40B4-BE49-F238E27FC236}">
                    <a16:creationId xmlns:a16="http://schemas.microsoft.com/office/drawing/2014/main" id="{B4F9B151-3DA1-6137-804E-0F60D6C0E205}"/>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0" name="Forme libre : forme 59">
                <a:extLst>
                  <a:ext uri="{FF2B5EF4-FFF2-40B4-BE49-F238E27FC236}">
                    <a16:creationId xmlns:a16="http://schemas.microsoft.com/office/drawing/2014/main" id="{CA1FF72D-7788-5598-146D-E590C68779A0}"/>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1" name="Forme libre : forme 60">
                <a:extLst>
                  <a:ext uri="{FF2B5EF4-FFF2-40B4-BE49-F238E27FC236}">
                    <a16:creationId xmlns:a16="http://schemas.microsoft.com/office/drawing/2014/main" id="{1AF5E6DE-0A75-3196-3F85-796F4BF74B2E}"/>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2" name="Forme libre : forme 61">
                <a:extLst>
                  <a:ext uri="{FF2B5EF4-FFF2-40B4-BE49-F238E27FC236}">
                    <a16:creationId xmlns:a16="http://schemas.microsoft.com/office/drawing/2014/main" id="{E082FD1F-BD90-F2DE-96E8-B7400098D3F1}"/>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3" name="Forme libre : forme 62">
                <a:extLst>
                  <a:ext uri="{FF2B5EF4-FFF2-40B4-BE49-F238E27FC236}">
                    <a16:creationId xmlns:a16="http://schemas.microsoft.com/office/drawing/2014/main" id="{5122C253-2E3E-7231-1052-02C302348FFE}"/>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6" name="Groupe 15">
              <a:extLst>
                <a:ext uri="{FF2B5EF4-FFF2-40B4-BE49-F238E27FC236}">
                  <a16:creationId xmlns:a16="http://schemas.microsoft.com/office/drawing/2014/main" id="{51860950-F23A-30DE-CBDA-B9B62DCFC413}"/>
                </a:ext>
              </a:extLst>
            </p:cNvPr>
            <p:cNvGrpSpPr/>
            <p:nvPr/>
          </p:nvGrpSpPr>
          <p:grpSpPr>
            <a:xfrm rot="16614127" flipV="1">
              <a:off x="3955889" y="2463816"/>
              <a:ext cx="557932" cy="769891"/>
              <a:chOff x="2556656" y="1013322"/>
              <a:chExt cx="1931976" cy="2665935"/>
            </a:xfrm>
            <a:solidFill>
              <a:schemeClr val="bg1">
                <a:lumMod val="85000"/>
              </a:schemeClr>
            </a:solidFill>
            <a:effectLst>
              <a:outerShdw blurRad="50800" dist="38100" dir="2700000" algn="tl" rotWithShape="0">
                <a:prstClr val="black">
                  <a:alpha val="40000"/>
                </a:prstClr>
              </a:outerShdw>
            </a:effectLst>
          </p:grpSpPr>
          <p:sp>
            <p:nvSpPr>
              <p:cNvPr id="52" name="Forme libre : forme 51">
                <a:extLst>
                  <a:ext uri="{FF2B5EF4-FFF2-40B4-BE49-F238E27FC236}">
                    <a16:creationId xmlns:a16="http://schemas.microsoft.com/office/drawing/2014/main" id="{828DAAF2-B472-63D3-D067-426708A5B1CD}"/>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3" name="Forme libre : forme 52">
                <a:extLst>
                  <a:ext uri="{FF2B5EF4-FFF2-40B4-BE49-F238E27FC236}">
                    <a16:creationId xmlns:a16="http://schemas.microsoft.com/office/drawing/2014/main" id="{9644A618-F8C8-117F-A409-7CC72BB6227F}"/>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4" name="Forme libre : forme 53">
                <a:extLst>
                  <a:ext uri="{FF2B5EF4-FFF2-40B4-BE49-F238E27FC236}">
                    <a16:creationId xmlns:a16="http://schemas.microsoft.com/office/drawing/2014/main" id="{D7C5DE60-8BE0-F66E-5EF8-2030831EAB8F}"/>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5" name="Forme libre : forme 54">
                <a:extLst>
                  <a:ext uri="{FF2B5EF4-FFF2-40B4-BE49-F238E27FC236}">
                    <a16:creationId xmlns:a16="http://schemas.microsoft.com/office/drawing/2014/main" id="{97605863-2E63-F6B6-7D12-F1D98713B634}"/>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6" name="Forme libre : forme 55">
                <a:extLst>
                  <a:ext uri="{FF2B5EF4-FFF2-40B4-BE49-F238E27FC236}">
                    <a16:creationId xmlns:a16="http://schemas.microsoft.com/office/drawing/2014/main" id="{076F8DF0-FB6D-6A3E-1030-5B2C4A688CE6}"/>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7" name="Forme libre : forme 56">
                <a:extLst>
                  <a:ext uri="{FF2B5EF4-FFF2-40B4-BE49-F238E27FC236}">
                    <a16:creationId xmlns:a16="http://schemas.microsoft.com/office/drawing/2014/main" id="{852850C2-AF88-7B8D-FC22-837D765BB5BC}"/>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7" name="Groupe 16">
              <a:extLst>
                <a:ext uri="{FF2B5EF4-FFF2-40B4-BE49-F238E27FC236}">
                  <a16:creationId xmlns:a16="http://schemas.microsoft.com/office/drawing/2014/main" id="{193E26F3-B68A-2FF4-917C-DE44E0B576A4}"/>
                </a:ext>
              </a:extLst>
            </p:cNvPr>
            <p:cNvGrpSpPr/>
            <p:nvPr/>
          </p:nvGrpSpPr>
          <p:grpSpPr>
            <a:xfrm rot="15794384" flipV="1">
              <a:off x="5976879" y="1448524"/>
              <a:ext cx="557932" cy="769891"/>
              <a:chOff x="2556656" y="1013322"/>
              <a:chExt cx="1931976" cy="2665935"/>
            </a:xfrm>
            <a:solidFill>
              <a:schemeClr val="bg1">
                <a:lumMod val="85000"/>
              </a:schemeClr>
            </a:solidFill>
            <a:effectLst>
              <a:outerShdw blurRad="50800" dist="38100" dir="2700000" algn="tl" rotWithShape="0">
                <a:prstClr val="black">
                  <a:alpha val="40000"/>
                </a:prstClr>
              </a:outerShdw>
            </a:effectLst>
          </p:grpSpPr>
          <p:sp>
            <p:nvSpPr>
              <p:cNvPr id="46" name="Forme libre : forme 45">
                <a:extLst>
                  <a:ext uri="{FF2B5EF4-FFF2-40B4-BE49-F238E27FC236}">
                    <a16:creationId xmlns:a16="http://schemas.microsoft.com/office/drawing/2014/main" id="{80F1C707-3D15-A264-DDF6-97FF8F6ABAD5}"/>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7" name="Forme libre : forme 46">
                <a:extLst>
                  <a:ext uri="{FF2B5EF4-FFF2-40B4-BE49-F238E27FC236}">
                    <a16:creationId xmlns:a16="http://schemas.microsoft.com/office/drawing/2014/main" id="{E07D868A-0F0D-2156-4630-DF3914F232F6}"/>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8" name="Forme libre : forme 47">
                <a:extLst>
                  <a:ext uri="{FF2B5EF4-FFF2-40B4-BE49-F238E27FC236}">
                    <a16:creationId xmlns:a16="http://schemas.microsoft.com/office/drawing/2014/main" id="{023FA045-618E-46CF-E804-6F4B801C06CC}"/>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9" name="Forme libre : forme 48">
                <a:extLst>
                  <a:ext uri="{FF2B5EF4-FFF2-40B4-BE49-F238E27FC236}">
                    <a16:creationId xmlns:a16="http://schemas.microsoft.com/office/drawing/2014/main" id="{F08C0A87-098C-1D36-07B9-E0A3C10E978B}"/>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0" name="Forme libre : forme 49">
                <a:extLst>
                  <a:ext uri="{FF2B5EF4-FFF2-40B4-BE49-F238E27FC236}">
                    <a16:creationId xmlns:a16="http://schemas.microsoft.com/office/drawing/2014/main" id="{8A4E2294-B6B4-C7A8-6CA3-14A43066633F}"/>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1" name="Forme libre : forme 50">
                <a:extLst>
                  <a:ext uri="{FF2B5EF4-FFF2-40B4-BE49-F238E27FC236}">
                    <a16:creationId xmlns:a16="http://schemas.microsoft.com/office/drawing/2014/main" id="{71AA19E7-3A65-82AD-F79D-44E4503A73E4}"/>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8" name="Groupe 17">
              <a:extLst>
                <a:ext uri="{FF2B5EF4-FFF2-40B4-BE49-F238E27FC236}">
                  <a16:creationId xmlns:a16="http://schemas.microsoft.com/office/drawing/2014/main" id="{95C14A73-A74E-9224-6966-A20F9CEF5F77}"/>
                </a:ext>
              </a:extLst>
            </p:cNvPr>
            <p:cNvGrpSpPr/>
            <p:nvPr/>
          </p:nvGrpSpPr>
          <p:grpSpPr>
            <a:xfrm rot="19112097" flipV="1">
              <a:off x="7885931" y="1259425"/>
              <a:ext cx="557932" cy="769891"/>
              <a:chOff x="2556656" y="1013322"/>
              <a:chExt cx="1931976" cy="2665935"/>
            </a:xfrm>
            <a:solidFill>
              <a:schemeClr val="bg1">
                <a:lumMod val="85000"/>
              </a:schemeClr>
            </a:solidFill>
            <a:effectLst>
              <a:outerShdw blurRad="50800" dist="38100" dir="2700000" algn="tl" rotWithShape="0">
                <a:prstClr val="black">
                  <a:alpha val="40000"/>
                </a:prstClr>
              </a:outerShdw>
            </a:effectLst>
          </p:grpSpPr>
          <p:sp>
            <p:nvSpPr>
              <p:cNvPr id="40" name="Forme libre : forme 39">
                <a:extLst>
                  <a:ext uri="{FF2B5EF4-FFF2-40B4-BE49-F238E27FC236}">
                    <a16:creationId xmlns:a16="http://schemas.microsoft.com/office/drawing/2014/main" id="{4DFFA41B-FFAB-2408-A258-F766DFD31631}"/>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1" name="Forme libre : forme 40">
                <a:extLst>
                  <a:ext uri="{FF2B5EF4-FFF2-40B4-BE49-F238E27FC236}">
                    <a16:creationId xmlns:a16="http://schemas.microsoft.com/office/drawing/2014/main" id="{0B43EC75-064B-482D-2F0A-945F422DA67B}"/>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2" name="Forme libre : forme 41">
                <a:extLst>
                  <a:ext uri="{FF2B5EF4-FFF2-40B4-BE49-F238E27FC236}">
                    <a16:creationId xmlns:a16="http://schemas.microsoft.com/office/drawing/2014/main" id="{365B568E-F4A0-3FE0-8E40-8AC7882987D5}"/>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3" name="Forme libre : forme 42">
                <a:extLst>
                  <a:ext uri="{FF2B5EF4-FFF2-40B4-BE49-F238E27FC236}">
                    <a16:creationId xmlns:a16="http://schemas.microsoft.com/office/drawing/2014/main" id="{5676A9A1-E2B1-1951-6C65-173FB9CC60B8}"/>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4" name="Forme libre : forme 43">
                <a:extLst>
                  <a:ext uri="{FF2B5EF4-FFF2-40B4-BE49-F238E27FC236}">
                    <a16:creationId xmlns:a16="http://schemas.microsoft.com/office/drawing/2014/main" id="{D653CDEF-16A7-C3D1-11EA-A2F323B421D1}"/>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5" name="Forme libre : forme 44">
                <a:extLst>
                  <a:ext uri="{FF2B5EF4-FFF2-40B4-BE49-F238E27FC236}">
                    <a16:creationId xmlns:a16="http://schemas.microsoft.com/office/drawing/2014/main" id="{635DF677-6CFF-DF75-77B2-284DE3B117CA}"/>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9" name="Groupe 18">
              <a:extLst>
                <a:ext uri="{FF2B5EF4-FFF2-40B4-BE49-F238E27FC236}">
                  <a16:creationId xmlns:a16="http://schemas.microsoft.com/office/drawing/2014/main" id="{95B47537-CD79-B812-4BBA-AF5A2D376C94}"/>
                </a:ext>
              </a:extLst>
            </p:cNvPr>
            <p:cNvGrpSpPr/>
            <p:nvPr/>
          </p:nvGrpSpPr>
          <p:grpSpPr>
            <a:xfrm rot="20348576" flipV="1">
              <a:off x="9451977" y="2535228"/>
              <a:ext cx="557932" cy="769891"/>
              <a:chOff x="2556656" y="1013322"/>
              <a:chExt cx="1931976" cy="2665935"/>
            </a:xfrm>
            <a:solidFill>
              <a:schemeClr val="bg1">
                <a:lumMod val="85000"/>
              </a:schemeClr>
            </a:solidFill>
            <a:effectLst>
              <a:outerShdw blurRad="50800" dist="38100" dir="2700000" algn="tl" rotWithShape="0">
                <a:prstClr val="black">
                  <a:alpha val="40000"/>
                </a:prstClr>
              </a:outerShdw>
            </a:effectLst>
          </p:grpSpPr>
          <p:sp>
            <p:nvSpPr>
              <p:cNvPr id="34" name="Forme libre : forme 33">
                <a:extLst>
                  <a:ext uri="{FF2B5EF4-FFF2-40B4-BE49-F238E27FC236}">
                    <a16:creationId xmlns:a16="http://schemas.microsoft.com/office/drawing/2014/main" id="{B598255D-32FC-1226-F5A0-66B4350A99CF}"/>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5" name="Forme libre : forme 34">
                <a:extLst>
                  <a:ext uri="{FF2B5EF4-FFF2-40B4-BE49-F238E27FC236}">
                    <a16:creationId xmlns:a16="http://schemas.microsoft.com/office/drawing/2014/main" id="{3C90FAF9-D473-EF82-81CA-23F8CE322E04}"/>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6" name="Forme libre : forme 35">
                <a:extLst>
                  <a:ext uri="{FF2B5EF4-FFF2-40B4-BE49-F238E27FC236}">
                    <a16:creationId xmlns:a16="http://schemas.microsoft.com/office/drawing/2014/main" id="{D718B02D-6983-88AC-7F4D-013448C1FB71}"/>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7" name="Forme libre : forme 36">
                <a:extLst>
                  <a:ext uri="{FF2B5EF4-FFF2-40B4-BE49-F238E27FC236}">
                    <a16:creationId xmlns:a16="http://schemas.microsoft.com/office/drawing/2014/main" id="{7EE19D84-4B3B-9760-8828-A77A685BD595}"/>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8" name="Forme libre : forme 37">
                <a:extLst>
                  <a:ext uri="{FF2B5EF4-FFF2-40B4-BE49-F238E27FC236}">
                    <a16:creationId xmlns:a16="http://schemas.microsoft.com/office/drawing/2014/main" id="{B635F745-BC9A-66BE-4F0C-50E5E10722E6}"/>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9" name="Forme libre : forme 38">
                <a:extLst>
                  <a:ext uri="{FF2B5EF4-FFF2-40B4-BE49-F238E27FC236}">
                    <a16:creationId xmlns:a16="http://schemas.microsoft.com/office/drawing/2014/main" id="{AAB0D829-6DBF-4313-5585-010598167201}"/>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20" name="Groupe 19">
              <a:extLst>
                <a:ext uri="{FF2B5EF4-FFF2-40B4-BE49-F238E27FC236}">
                  <a16:creationId xmlns:a16="http://schemas.microsoft.com/office/drawing/2014/main" id="{B53325DC-CF78-EA0A-A89A-F7E667614D21}"/>
                </a:ext>
              </a:extLst>
            </p:cNvPr>
            <p:cNvGrpSpPr/>
            <p:nvPr/>
          </p:nvGrpSpPr>
          <p:grpSpPr>
            <a:xfrm flipV="1">
              <a:off x="10304949" y="4202637"/>
              <a:ext cx="557932" cy="769891"/>
              <a:chOff x="2556656" y="1013322"/>
              <a:chExt cx="1931976" cy="2665935"/>
            </a:xfrm>
            <a:solidFill>
              <a:schemeClr val="bg1">
                <a:lumMod val="85000"/>
              </a:schemeClr>
            </a:solidFill>
            <a:effectLst>
              <a:outerShdw blurRad="50800" dist="38100" dir="2700000" algn="tl" rotWithShape="0">
                <a:prstClr val="black">
                  <a:alpha val="40000"/>
                </a:prstClr>
              </a:outerShdw>
            </a:effectLst>
          </p:grpSpPr>
          <p:sp>
            <p:nvSpPr>
              <p:cNvPr id="28" name="Forme libre : forme 27">
                <a:extLst>
                  <a:ext uri="{FF2B5EF4-FFF2-40B4-BE49-F238E27FC236}">
                    <a16:creationId xmlns:a16="http://schemas.microsoft.com/office/drawing/2014/main" id="{9E646FF2-765E-27BB-0398-27AA371BD2B1}"/>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Forme libre : forme 28">
                <a:extLst>
                  <a:ext uri="{FF2B5EF4-FFF2-40B4-BE49-F238E27FC236}">
                    <a16:creationId xmlns:a16="http://schemas.microsoft.com/office/drawing/2014/main" id="{46F72A0D-939B-0C50-BA45-27AE222ACB25}"/>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0" name="Forme libre : forme 29">
                <a:extLst>
                  <a:ext uri="{FF2B5EF4-FFF2-40B4-BE49-F238E27FC236}">
                    <a16:creationId xmlns:a16="http://schemas.microsoft.com/office/drawing/2014/main" id="{7CD0E5BB-24F5-C155-32CF-5D4750C8D669}"/>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1" name="Forme libre : forme 30">
                <a:extLst>
                  <a:ext uri="{FF2B5EF4-FFF2-40B4-BE49-F238E27FC236}">
                    <a16:creationId xmlns:a16="http://schemas.microsoft.com/office/drawing/2014/main" id="{39F5F435-5604-EEBC-3127-94B0DB34A1B8}"/>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2" name="Forme libre : forme 31">
                <a:extLst>
                  <a:ext uri="{FF2B5EF4-FFF2-40B4-BE49-F238E27FC236}">
                    <a16:creationId xmlns:a16="http://schemas.microsoft.com/office/drawing/2014/main" id="{942B85E5-F54E-D37F-1935-399EDEDEC982}"/>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3" name="Forme libre : forme 32">
                <a:extLst>
                  <a:ext uri="{FF2B5EF4-FFF2-40B4-BE49-F238E27FC236}">
                    <a16:creationId xmlns:a16="http://schemas.microsoft.com/office/drawing/2014/main" id="{F4970CF5-C8DF-9944-B4EF-3359209A31E7}"/>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21" name="Groupe 20">
              <a:extLst>
                <a:ext uri="{FF2B5EF4-FFF2-40B4-BE49-F238E27FC236}">
                  <a16:creationId xmlns:a16="http://schemas.microsoft.com/office/drawing/2014/main" id="{82AB1646-957A-7B32-1E28-9C064428BCED}"/>
                </a:ext>
              </a:extLst>
            </p:cNvPr>
            <p:cNvGrpSpPr/>
            <p:nvPr/>
          </p:nvGrpSpPr>
          <p:grpSpPr>
            <a:xfrm rot="19513948" flipV="1">
              <a:off x="11443088" y="5726126"/>
              <a:ext cx="557932" cy="769891"/>
              <a:chOff x="2556656" y="1013322"/>
              <a:chExt cx="1931976" cy="2665935"/>
            </a:xfrm>
            <a:solidFill>
              <a:schemeClr val="bg1">
                <a:lumMod val="85000"/>
              </a:schemeClr>
            </a:solidFill>
            <a:effectLst>
              <a:outerShdw blurRad="50800" dist="38100" dir="2700000" algn="tl" rotWithShape="0">
                <a:prstClr val="black">
                  <a:alpha val="40000"/>
                </a:prstClr>
              </a:outerShdw>
            </a:effectLst>
          </p:grpSpPr>
          <p:sp>
            <p:nvSpPr>
              <p:cNvPr id="22" name="Forme libre : forme 21">
                <a:extLst>
                  <a:ext uri="{FF2B5EF4-FFF2-40B4-BE49-F238E27FC236}">
                    <a16:creationId xmlns:a16="http://schemas.microsoft.com/office/drawing/2014/main" id="{22776C6C-0BFD-5F87-5E6C-9AA1B73A63C0}"/>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3" name="Forme libre : forme 22">
                <a:extLst>
                  <a:ext uri="{FF2B5EF4-FFF2-40B4-BE49-F238E27FC236}">
                    <a16:creationId xmlns:a16="http://schemas.microsoft.com/office/drawing/2014/main" id="{910D9DDA-5A21-6602-DC37-812E3988C850}"/>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4" name="Forme libre : forme 23">
                <a:extLst>
                  <a:ext uri="{FF2B5EF4-FFF2-40B4-BE49-F238E27FC236}">
                    <a16:creationId xmlns:a16="http://schemas.microsoft.com/office/drawing/2014/main" id="{2F29176E-171B-0137-ABB9-DBD38CB34026}"/>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5" name="Forme libre : forme 24">
                <a:extLst>
                  <a:ext uri="{FF2B5EF4-FFF2-40B4-BE49-F238E27FC236}">
                    <a16:creationId xmlns:a16="http://schemas.microsoft.com/office/drawing/2014/main" id="{CA5F1B90-8C4F-DFE5-3152-2E3CED12E498}"/>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6" name="Forme libre : forme 25">
                <a:extLst>
                  <a:ext uri="{FF2B5EF4-FFF2-40B4-BE49-F238E27FC236}">
                    <a16:creationId xmlns:a16="http://schemas.microsoft.com/office/drawing/2014/main" id="{E9D8B914-52E3-2616-F63C-28F35D2B4641}"/>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7" name="Forme libre : forme 26">
                <a:extLst>
                  <a:ext uri="{FF2B5EF4-FFF2-40B4-BE49-F238E27FC236}">
                    <a16:creationId xmlns:a16="http://schemas.microsoft.com/office/drawing/2014/main" id="{AA7AA5EA-2B26-DE44-491B-95EC16CDC9D5}"/>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sp>
        <p:nvSpPr>
          <p:cNvPr id="106" name="ZoneTexte 105">
            <a:extLst>
              <a:ext uri="{FF2B5EF4-FFF2-40B4-BE49-F238E27FC236}">
                <a16:creationId xmlns:a16="http://schemas.microsoft.com/office/drawing/2014/main" id="{903D8D3C-ED94-C98C-88C9-7FD5E3DF0DC6}"/>
              </a:ext>
            </a:extLst>
          </p:cNvPr>
          <p:cNvSpPr txBox="1"/>
          <p:nvPr/>
        </p:nvSpPr>
        <p:spPr>
          <a:xfrm>
            <a:off x="1103243" y="4094231"/>
            <a:ext cx="4380872" cy="1615827"/>
          </a:xfrm>
          <a:prstGeom prst="rect">
            <a:avLst/>
          </a:prstGeom>
          <a:noFill/>
        </p:spPr>
        <p:txBody>
          <a:bodyPr wrap="square" rtlCol="0">
            <a:spAutoFit/>
          </a:bodyPr>
          <a:lstStyle/>
          <a:p>
            <a:r>
              <a:rPr lang="fr-CH" sz="4950" dirty="0">
                <a:solidFill>
                  <a:schemeClr val="bg1"/>
                </a:solidFill>
                <a:cs typeface="Arial" panose="020B0604020202020204" pitchFamily="34" charset="0"/>
              </a:rPr>
              <a:t>NARIES…</a:t>
            </a:r>
          </a:p>
          <a:p>
            <a:r>
              <a:rPr lang="fr-CH" sz="4950" dirty="0">
                <a:solidFill>
                  <a:schemeClr val="bg1"/>
                </a:solidFill>
                <a:cs typeface="Arial" panose="020B0604020202020204" pitchFamily="34" charset="0"/>
              </a:rPr>
              <a:t>… </a:t>
            </a:r>
            <a:r>
              <a:rPr lang="fr-CH" sz="4950" dirty="0">
                <a:solidFill>
                  <a:schemeClr val="bg1"/>
                </a:solidFill>
                <a:latin typeface="Ink Free" panose="03080402000500000000" pitchFamily="66" charset="0"/>
              </a:rPr>
              <a:t>en </a:t>
            </a:r>
            <a:r>
              <a:rPr lang="fr-CH" sz="4950" dirty="0">
                <a:solidFill>
                  <a:srgbClr val="A0D092"/>
                </a:solidFill>
                <a:latin typeface="Ink Free" panose="03080402000500000000" pitchFamily="66" charset="0"/>
              </a:rPr>
              <a:t>vadrouille</a:t>
            </a:r>
            <a:endParaRPr lang="fr-FR" sz="4950" dirty="0">
              <a:solidFill>
                <a:srgbClr val="A0D092"/>
              </a:solidFill>
              <a:latin typeface="Ink Free" panose="03080402000500000000" pitchFamily="66" charset="0"/>
            </a:endParaRPr>
          </a:p>
        </p:txBody>
      </p:sp>
      <p:grpSp>
        <p:nvGrpSpPr>
          <p:cNvPr id="107" name="Groupe 106">
            <a:extLst>
              <a:ext uri="{FF2B5EF4-FFF2-40B4-BE49-F238E27FC236}">
                <a16:creationId xmlns:a16="http://schemas.microsoft.com/office/drawing/2014/main" id="{CE1381F5-4C9F-873F-1FCD-40D16B6F7B64}"/>
              </a:ext>
            </a:extLst>
          </p:cNvPr>
          <p:cNvGrpSpPr/>
          <p:nvPr/>
        </p:nvGrpSpPr>
        <p:grpSpPr>
          <a:xfrm rot="1457847">
            <a:off x="2672616" y="4109081"/>
            <a:ext cx="788791" cy="133573"/>
            <a:chOff x="2282783" y="1177080"/>
            <a:chExt cx="7229192" cy="1224191"/>
          </a:xfrm>
          <a:solidFill>
            <a:srgbClr val="6FCBF3"/>
          </a:solidFill>
        </p:grpSpPr>
        <p:sp>
          <p:nvSpPr>
            <p:cNvPr id="108" name="Ellipse 107">
              <a:extLst>
                <a:ext uri="{FF2B5EF4-FFF2-40B4-BE49-F238E27FC236}">
                  <a16:creationId xmlns:a16="http://schemas.microsoft.com/office/drawing/2014/main" id="{06D67EA0-97DA-2D92-BE4B-AF7D867B7048}"/>
                </a:ext>
              </a:extLst>
            </p:cNvPr>
            <p:cNvSpPr/>
            <p:nvPr/>
          </p:nvSpPr>
          <p:spPr>
            <a:xfrm>
              <a:off x="2282783" y="1440480"/>
              <a:ext cx="960792" cy="9607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109" name="Ellipse 108">
              <a:extLst>
                <a:ext uri="{FF2B5EF4-FFF2-40B4-BE49-F238E27FC236}">
                  <a16:creationId xmlns:a16="http://schemas.microsoft.com/office/drawing/2014/main" id="{9CCE55A3-BB68-CCD4-265E-7F9E79E5A3D3}"/>
                </a:ext>
              </a:extLst>
            </p:cNvPr>
            <p:cNvSpPr/>
            <p:nvPr/>
          </p:nvSpPr>
          <p:spPr>
            <a:xfrm>
              <a:off x="6174313" y="1177080"/>
              <a:ext cx="458372" cy="458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0" name="Ellipse 109">
              <a:extLst>
                <a:ext uri="{FF2B5EF4-FFF2-40B4-BE49-F238E27FC236}">
                  <a16:creationId xmlns:a16="http://schemas.microsoft.com/office/drawing/2014/main" id="{4A17B457-CAC3-8A60-01B9-B6F0CE8E9592}"/>
                </a:ext>
              </a:extLst>
            </p:cNvPr>
            <p:cNvSpPr/>
            <p:nvPr/>
          </p:nvSpPr>
          <p:spPr>
            <a:xfrm>
              <a:off x="3753459" y="1287290"/>
              <a:ext cx="781106" cy="7811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1" name="Ellipse 110">
              <a:extLst>
                <a:ext uri="{FF2B5EF4-FFF2-40B4-BE49-F238E27FC236}">
                  <a16:creationId xmlns:a16="http://schemas.microsoft.com/office/drawing/2014/main" id="{F5FF81FA-6CFC-7007-3BF7-C891DE21A4ED}"/>
                </a:ext>
              </a:extLst>
            </p:cNvPr>
            <p:cNvSpPr/>
            <p:nvPr/>
          </p:nvSpPr>
          <p:spPr>
            <a:xfrm>
              <a:off x="5062280" y="1250522"/>
              <a:ext cx="588175" cy="588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2" name="Ellipse 111">
              <a:extLst>
                <a:ext uri="{FF2B5EF4-FFF2-40B4-BE49-F238E27FC236}">
                  <a16:creationId xmlns:a16="http://schemas.microsoft.com/office/drawing/2014/main" id="{DD67756E-F224-7B5C-738B-4D9281CD7D63}"/>
                </a:ext>
              </a:extLst>
            </p:cNvPr>
            <p:cNvSpPr/>
            <p:nvPr/>
          </p:nvSpPr>
          <p:spPr>
            <a:xfrm>
              <a:off x="7266290" y="1243369"/>
              <a:ext cx="319784" cy="319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3" name="Ellipse 112">
              <a:extLst>
                <a:ext uri="{FF2B5EF4-FFF2-40B4-BE49-F238E27FC236}">
                  <a16:creationId xmlns:a16="http://schemas.microsoft.com/office/drawing/2014/main" id="{7E988AA9-FAB6-308E-7A15-9CAE533DA57E}"/>
                </a:ext>
              </a:extLst>
            </p:cNvPr>
            <p:cNvSpPr/>
            <p:nvPr/>
          </p:nvSpPr>
          <p:spPr>
            <a:xfrm flipV="1">
              <a:off x="8325371" y="1355163"/>
              <a:ext cx="225388" cy="225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4" name="Ellipse 113">
              <a:extLst>
                <a:ext uri="{FF2B5EF4-FFF2-40B4-BE49-F238E27FC236}">
                  <a16:creationId xmlns:a16="http://schemas.microsoft.com/office/drawing/2014/main" id="{8CDC8F88-EE33-EC70-DECC-FCC4C4AEB293}"/>
                </a:ext>
              </a:extLst>
            </p:cNvPr>
            <p:cNvSpPr/>
            <p:nvPr/>
          </p:nvSpPr>
          <p:spPr>
            <a:xfrm flipV="1">
              <a:off x="9355193" y="1578970"/>
              <a:ext cx="156782" cy="1567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115" name="ZoneTexte 114">
            <a:extLst>
              <a:ext uri="{FF2B5EF4-FFF2-40B4-BE49-F238E27FC236}">
                <a16:creationId xmlns:a16="http://schemas.microsoft.com/office/drawing/2014/main" id="{D97CBCB9-39DC-9A62-F85E-462D91E1862E}"/>
              </a:ext>
            </a:extLst>
          </p:cNvPr>
          <p:cNvSpPr txBox="1"/>
          <p:nvPr/>
        </p:nvSpPr>
        <p:spPr>
          <a:xfrm>
            <a:off x="6039044" y="985036"/>
            <a:ext cx="2990529" cy="646331"/>
          </a:xfrm>
          <a:prstGeom prst="rect">
            <a:avLst/>
          </a:prstGeom>
          <a:noFill/>
        </p:spPr>
        <p:txBody>
          <a:bodyPr wrap="square" rtlCol="0">
            <a:spAutoFit/>
          </a:bodyPr>
          <a:lstStyle/>
          <a:p>
            <a:r>
              <a:rPr lang="fr-CH" dirty="0">
                <a:solidFill>
                  <a:srgbClr val="A0D092"/>
                </a:solidFill>
                <a:cs typeface="Arial" panose="020B0604020202020204" pitchFamily="34" charset="0"/>
              </a:rPr>
              <a:t>Virginia Tournier</a:t>
            </a:r>
          </a:p>
          <a:p>
            <a:r>
              <a:rPr lang="fr-FR" dirty="0">
                <a:solidFill>
                  <a:schemeClr val="bg1">
                    <a:lumMod val="95000"/>
                  </a:schemeClr>
                </a:solidFill>
                <a:cs typeface="Arial" panose="020B0604020202020204" pitchFamily="34" charset="0"/>
              </a:rPr>
              <a:t>26 mai 2025</a:t>
            </a:r>
            <a:endParaRPr lang="fr-FR" dirty="0">
              <a:solidFill>
                <a:srgbClr val="A0D092"/>
              </a:solidFill>
              <a:cs typeface="Arial" panose="020B0604020202020204" pitchFamily="34" charset="0"/>
            </a:endParaRPr>
          </a:p>
        </p:txBody>
      </p:sp>
      <p:pic>
        <p:nvPicPr>
          <p:cNvPr id="6" name="Image 5" descr="Une image contenant Graphique, capture d’écran, cercle, conception&#10;&#10;Description générée automatiquement">
            <a:extLst>
              <a:ext uri="{FF2B5EF4-FFF2-40B4-BE49-F238E27FC236}">
                <a16:creationId xmlns:a16="http://schemas.microsoft.com/office/drawing/2014/main" id="{4F018D78-E451-C71D-AB59-329D0A5F30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8" t="20046" r="68444" b="22575"/>
          <a:stretch/>
        </p:blipFill>
        <p:spPr>
          <a:xfrm>
            <a:off x="180582" y="974989"/>
            <a:ext cx="1356545" cy="1232192"/>
          </a:xfrm>
          <a:prstGeom prst="rect">
            <a:avLst/>
          </a:prstGeom>
        </p:spPr>
      </p:pic>
    </p:spTree>
    <p:extLst>
      <p:ext uri="{BB962C8B-B14F-4D97-AF65-F5344CB8AC3E}">
        <p14:creationId xmlns:p14="http://schemas.microsoft.com/office/powerpoint/2010/main" val="7543801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DEC923-F87F-A62A-CB43-F75E3E08B269}"/>
              </a:ext>
            </a:extLst>
          </p:cNvPr>
          <p:cNvSpPr/>
          <p:nvPr/>
        </p:nvSpPr>
        <p:spPr>
          <a:xfrm>
            <a:off x="0" y="0"/>
            <a:ext cx="9144000" cy="6858000"/>
          </a:xfrm>
          <a:prstGeom prst="rect">
            <a:avLst/>
          </a:prstGeom>
          <a:noFill/>
          <a:ln w="76200">
            <a:solidFill>
              <a:srgbClr val="A0D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 name="Titre 1">
            <a:extLst>
              <a:ext uri="{FF2B5EF4-FFF2-40B4-BE49-F238E27FC236}">
                <a16:creationId xmlns:a16="http://schemas.microsoft.com/office/drawing/2014/main" id="{41B75FE7-5359-3025-72E8-4CE3687DED3F}"/>
              </a:ext>
            </a:extLst>
          </p:cNvPr>
          <p:cNvSpPr txBox="1">
            <a:spLocks/>
          </p:cNvSpPr>
          <p:nvPr/>
        </p:nvSpPr>
        <p:spPr>
          <a:xfrm>
            <a:off x="324000" y="1180050"/>
            <a:ext cx="6848325" cy="324000"/>
          </a:xfrm>
          <a:prstGeom prst="rect">
            <a:avLst/>
          </a:prstGeom>
        </p:spPr>
        <p:txBody>
          <a:bodyPr rtlCol="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300" b="1" dirty="0"/>
              <a:t>1 </a:t>
            </a:r>
            <a:r>
              <a:rPr lang="fr-FR" sz="3300" b="1" dirty="0">
                <a:solidFill>
                  <a:srgbClr val="A0D092"/>
                </a:solidFill>
              </a:rPr>
              <a:t>NARIES</a:t>
            </a:r>
            <a:r>
              <a:rPr lang="fr-FR" sz="3300" b="1" dirty="0"/>
              <a:t> </a:t>
            </a:r>
            <a:r>
              <a:rPr lang="fr-FR" sz="3300" b="1" cap="small" dirty="0"/>
              <a:t>qui sommes-nous</a:t>
            </a:r>
            <a:r>
              <a:rPr lang="fr-FR" sz="3300" b="1" dirty="0"/>
              <a:t>?</a:t>
            </a:r>
          </a:p>
        </p:txBody>
      </p:sp>
      <p:sp>
        <p:nvSpPr>
          <p:cNvPr id="14" name="Espace réservé du contenu 3">
            <a:extLst>
              <a:ext uri="{FF2B5EF4-FFF2-40B4-BE49-F238E27FC236}">
                <a16:creationId xmlns:a16="http://schemas.microsoft.com/office/drawing/2014/main" id="{0F6A4274-B825-C743-5672-EC44F1335F77}"/>
              </a:ext>
            </a:extLst>
          </p:cNvPr>
          <p:cNvSpPr txBox="1">
            <a:spLocks/>
          </p:cNvSpPr>
          <p:nvPr/>
        </p:nvSpPr>
        <p:spPr>
          <a:xfrm>
            <a:off x="4335621" y="3745991"/>
            <a:ext cx="3849558" cy="1936006"/>
          </a:xfrm>
          <a:prstGeom prst="rect">
            <a:avLst/>
          </a:prstGeom>
          <a:solidFill>
            <a:schemeClr val="bg1"/>
          </a:solidFill>
        </p:spPr>
        <p:txBody>
          <a:bodyPr vert="horz" lIns="135000" tIns="135000" rIns="135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B333D"/>
              </a:buClr>
            </a:pPr>
            <a:r>
              <a:rPr lang="fr-FR" sz="2100" b="1" dirty="0">
                <a:latin typeface="+mj-lt"/>
              </a:rPr>
              <a:t>Guides de terrain pour le public</a:t>
            </a:r>
          </a:p>
          <a:p>
            <a:pPr marL="200025" lvl="1" indent="0">
              <a:buClr>
                <a:srgbClr val="0B333D"/>
              </a:buClr>
              <a:buNone/>
            </a:pPr>
            <a:r>
              <a:rPr lang="fr-FR" sz="1950" b="1" dirty="0">
                <a:latin typeface="+mj-lt"/>
              </a:rPr>
              <a:t>→ Vadrouilles de NARIES</a:t>
            </a:r>
          </a:p>
          <a:p>
            <a:endParaRPr lang="fr-FR" sz="1350" dirty="0"/>
          </a:p>
        </p:txBody>
      </p:sp>
      <p:pic>
        <p:nvPicPr>
          <p:cNvPr id="16" name="Image 15">
            <a:extLst>
              <a:ext uri="{FF2B5EF4-FFF2-40B4-BE49-F238E27FC236}">
                <a16:creationId xmlns:a16="http://schemas.microsoft.com/office/drawing/2014/main" id="{6F34AD8E-EA7B-050E-95CC-4C1A4B92D72A}"/>
              </a:ext>
            </a:extLst>
          </p:cNvPr>
          <p:cNvPicPr>
            <a:picLocks noChangeAspect="1"/>
          </p:cNvPicPr>
          <p:nvPr/>
        </p:nvPicPr>
        <p:blipFill>
          <a:blip r:embed="rId2" cstate="print">
            <a:extLst>
              <a:ext uri="{28A0092B-C50C-407E-A947-70E740481C1C}">
                <a14:useLocalDpi xmlns:a14="http://schemas.microsoft.com/office/drawing/2010/main" val="0"/>
              </a:ext>
            </a:extLst>
          </a:blip>
          <a:srcRect t="8302" b="23408"/>
          <a:stretch/>
        </p:blipFill>
        <p:spPr>
          <a:xfrm>
            <a:off x="555621" y="4229298"/>
            <a:ext cx="3780000" cy="1936006"/>
          </a:xfrm>
          <a:prstGeom prst="rect">
            <a:avLst/>
          </a:prstGeom>
        </p:spPr>
      </p:pic>
      <p:sp>
        <p:nvSpPr>
          <p:cNvPr id="17" name="Espace réservé du contenu 3">
            <a:extLst>
              <a:ext uri="{FF2B5EF4-FFF2-40B4-BE49-F238E27FC236}">
                <a16:creationId xmlns:a16="http://schemas.microsoft.com/office/drawing/2014/main" id="{B156FE80-C7B5-FDEB-41AC-C182C6DE49F2}"/>
              </a:ext>
            </a:extLst>
          </p:cNvPr>
          <p:cNvSpPr txBox="1">
            <a:spLocks/>
          </p:cNvSpPr>
          <p:nvPr/>
        </p:nvSpPr>
        <p:spPr>
          <a:xfrm>
            <a:off x="555621" y="1807582"/>
            <a:ext cx="3780000" cy="1937207"/>
          </a:xfrm>
          <a:prstGeom prst="rect">
            <a:avLst/>
          </a:prstGeom>
          <a:solidFill>
            <a:schemeClr val="bg1"/>
          </a:solidFill>
        </p:spPr>
        <p:txBody>
          <a:bodyPr vert="horz" lIns="135000" tIns="135000" rIns="135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B333D"/>
              </a:buClr>
            </a:pPr>
            <a:r>
              <a:rPr lang="fr-FR" sz="2100" b="1" dirty="0">
                <a:latin typeface="+mj-lt"/>
              </a:rPr>
              <a:t>Association de protection de la biodiversité</a:t>
            </a:r>
          </a:p>
          <a:p>
            <a:pPr>
              <a:buClr>
                <a:srgbClr val="0B333D"/>
              </a:buClr>
            </a:pPr>
            <a:r>
              <a:rPr lang="fr-FR" sz="2100" b="1" dirty="0">
                <a:latin typeface="+mj-lt"/>
              </a:rPr>
              <a:t>Travail de terrain</a:t>
            </a:r>
          </a:p>
          <a:p>
            <a:pPr>
              <a:buClr>
                <a:srgbClr val="0B333D"/>
              </a:buClr>
            </a:pPr>
            <a:r>
              <a:rPr lang="fr-FR" sz="2100" b="1" dirty="0">
                <a:latin typeface="+mj-lt"/>
              </a:rPr>
              <a:t>Travail de sensibilisation</a:t>
            </a:r>
          </a:p>
          <a:p>
            <a:pPr>
              <a:buClr>
                <a:srgbClr val="0B333D"/>
              </a:buClr>
            </a:pPr>
            <a:r>
              <a:rPr lang="fr-FR" sz="2100" b="1" dirty="0">
                <a:latin typeface="+mj-lt"/>
              </a:rPr>
              <a:t>Partenariat avec les communes</a:t>
            </a:r>
          </a:p>
          <a:p>
            <a:endParaRPr lang="fr-FR" sz="2100" dirty="0">
              <a:latin typeface="+mj-lt"/>
            </a:endParaRPr>
          </a:p>
          <a:p>
            <a:endParaRPr lang="fr-FR" sz="1350" dirty="0"/>
          </a:p>
        </p:txBody>
      </p:sp>
      <p:pic>
        <p:nvPicPr>
          <p:cNvPr id="18" name="Image 17">
            <a:extLst>
              <a:ext uri="{FF2B5EF4-FFF2-40B4-BE49-F238E27FC236}">
                <a16:creationId xmlns:a16="http://schemas.microsoft.com/office/drawing/2014/main" id="{5B45D369-CD60-CAA0-D293-F9721ABAD808}"/>
              </a:ext>
            </a:extLst>
          </p:cNvPr>
          <p:cNvPicPr>
            <a:picLocks noChangeAspect="1"/>
          </p:cNvPicPr>
          <p:nvPr/>
        </p:nvPicPr>
        <p:blipFill>
          <a:blip r:embed="rId3" cstate="print">
            <a:extLst>
              <a:ext uri="{28A0092B-C50C-407E-A947-70E740481C1C}">
                <a14:useLocalDpi xmlns:a14="http://schemas.microsoft.com/office/drawing/2010/main" val="0"/>
              </a:ext>
            </a:extLst>
          </a:blip>
          <a:srcRect t="10428" b="21288"/>
          <a:stretch/>
        </p:blipFill>
        <p:spPr>
          <a:xfrm>
            <a:off x="4335621" y="1807583"/>
            <a:ext cx="3780000" cy="1937208"/>
          </a:xfrm>
          <a:prstGeom prst="rect">
            <a:avLst/>
          </a:prstGeom>
        </p:spPr>
      </p:pic>
      <p:pic>
        <p:nvPicPr>
          <p:cNvPr id="19" name="Image 18">
            <a:extLst>
              <a:ext uri="{FF2B5EF4-FFF2-40B4-BE49-F238E27FC236}">
                <a16:creationId xmlns:a16="http://schemas.microsoft.com/office/drawing/2014/main" id="{9C336CAF-E845-A679-3CDE-1E3DF98729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36691" y="2056004"/>
            <a:ext cx="1341102" cy="1138033"/>
          </a:xfrm>
          <a:prstGeom prst="rect">
            <a:avLst/>
          </a:prstGeom>
        </p:spPr>
      </p:pic>
      <p:grpSp>
        <p:nvGrpSpPr>
          <p:cNvPr id="20" name="Groupe 19">
            <a:extLst>
              <a:ext uri="{FF2B5EF4-FFF2-40B4-BE49-F238E27FC236}">
                <a16:creationId xmlns:a16="http://schemas.microsoft.com/office/drawing/2014/main" id="{E6CECF89-FE1B-B4F8-7CAE-A52ABCE70611}"/>
              </a:ext>
            </a:extLst>
          </p:cNvPr>
          <p:cNvGrpSpPr/>
          <p:nvPr/>
        </p:nvGrpSpPr>
        <p:grpSpPr>
          <a:xfrm>
            <a:off x="7003068" y="4928113"/>
            <a:ext cx="2029215" cy="927095"/>
            <a:chOff x="9337424" y="5427814"/>
            <a:chExt cx="2705620" cy="1236126"/>
          </a:xfrm>
        </p:grpSpPr>
        <p:sp>
          <p:nvSpPr>
            <p:cNvPr id="21" name="Rectangle 20">
              <a:extLst>
                <a:ext uri="{FF2B5EF4-FFF2-40B4-BE49-F238E27FC236}">
                  <a16:creationId xmlns:a16="http://schemas.microsoft.com/office/drawing/2014/main" id="{7B56D33E-FDBD-1812-B318-119F688F560A}"/>
                </a:ext>
              </a:extLst>
            </p:cNvPr>
            <p:cNvSpPr/>
            <p:nvPr/>
          </p:nvSpPr>
          <p:spPr>
            <a:xfrm>
              <a:off x="9337424" y="5427814"/>
              <a:ext cx="2705620" cy="1232452"/>
            </a:xfrm>
            <a:prstGeom prst="rect">
              <a:avLst/>
            </a:prstGeom>
            <a:solidFill>
              <a:srgbClr val="22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22" name="ZoneTexte 21">
              <a:extLst>
                <a:ext uri="{FF2B5EF4-FFF2-40B4-BE49-F238E27FC236}">
                  <a16:creationId xmlns:a16="http://schemas.microsoft.com/office/drawing/2014/main" id="{88BDE2F7-5918-2591-4C81-F28DE0791F61}"/>
                </a:ext>
              </a:extLst>
            </p:cNvPr>
            <p:cNvSpPr txBox="1"/>
            <p:nvPr/>
          </p:nvSpPr>
          <p:spPr>
            <a:xfrm>
              <a:off x="9572000" y="5679055"/>
              <a:ext cx="2434471" cy="984885"/>
            </a:xfrm>
            <a:prstGeom prst="rect">
              <a:avLst/>
            </a:prstGeom>
            <a:noFill/>
          </p:spPr>
          <p:txBody>
            <a:bodyPr wrap="square" rtlCol="0">
              <a:spAutoFit/>
            </a:bodyPr>
            <a:lstStyle/>
            <a:p>
              <a:r>
                <a:rPr lang="fr-CH" sz="2100" dirty="0">
                  <a:solidFill>
                    <a:schemeClr val="bg1"/>
                  </a:solidFill>
                </a:rPr>
                <a:t>NARIES…</a:t>
              </a:r>
            </a:p>
            <a:p>
              <a:r>
                <a:rPr lang="fr-CH" sz="2100" dirty="0">
                  <a:solidFill>
                    <a:schemeClr val="bg1"/>
                  </a:solidFill>
                </a:rPr>
                <a:t>… </a:t>
              </a:r>
              <a:r>
                <a:rPr lang="fr-CH" sz="2100" dirty="0">
                  <a:solidFill>
                    <a:schemeClr val="bg1"/>
                  </a:solidFill>
                  <a:latin typeface="Ink Free" panose="03080402000500000000" pitchFamily="66" charset="0"/>
                </a:rPr>
                <a:t>en </a:t>
              </a:r>
              <a:r>
                <a:rPr lang="fr-CH" sz="2100" dirty="0">
                  <a:solidFill>
                    <a:srgbClr val="A0D092"/>
                  </a:solidFill>
                  <a:latin typeface="Ink Free" panose="03080402000500000000" pitchFamily="66" charset="0"/>
                </a:rPr>
                <a:t>vadrouille</a:t>
              </a:r>
              <a:endParaRPr lang="fr-FR" sz="2100" dirty="0">
                <a:solidFill>
                  <a:srgbClr val="A0D092"/>
                </a:solidFill>
                <a:latin typeface="Ink Free" panose="03080402000500000000" pitchFamily="66" charset="0"/>
              </a:endParaRPr>
            </a:p>
          </p:txBody>
        </p:sp>
        <p:grpSp>
          <p:nvGrpSpPr>
            <p:cNvPr id="23" name="Groupe 22">
              <a:extLst>
                <a:ext uri="{FF2B5EF4-FFF2-40B4-BE49-F238E27FC236}">
                  <a16:creationId xmlns:a16="http://schemas.microsoft.com/office/drawing/2014/main" id="{F74EE1CF-8ECB-62B4-4A14-B78E8D8B494D}"/>
                </a:ext>
              </a:extLst>
            </p:cNvPr>
            <p:cNvGrpSpPr/>
            <p:nvPr/>
          </p:nvGrpSpPr>
          <p:grpSpPr>
            <a:xfrm rot="1457847">
              <a:off x="10378864" y="5713318"/>
              <a:ext cx="852430" cy="143234"/>
              <a:chOff x="2282783" y="1177080"/>
              <a:chExt cx="7229192" cy="1224191"/>
            </a:xfrm>
            <a:solidFill>
              <a:srgbClr val="6FCBF3"/>
            </a:solidFill>
          </p:grpSpPr>
          <p:sp>
            <p:nvSpPr>
              <p:cNvPr id="24" name="Ellipse 23">
                <a:extLst>
                  <a:ext uri="{FF2B5EF4-FFF2-40B4-BE49-F238E27FC236}">
                    <a16:creationId xmlns:a16="http://schemas.microsoft.com/office/drawing/2014/main" id="{A14EF84D-B74C-319B-BCBB-E5BCEE2BB2E2}"/>
                  </a:ext>
                </a:extLst>
              </p:cNvPr>
              <p:cNvSpPr/>
              <p:nvPr/>
            </p:nvSpPr>
            <p:spPr>
              <a:xfrm>
                <a:off x="2282783" y="1440480"/>
                <a:ext cx="960792" cy="9607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25" name="Ellipse 24">
                <a:extLst>
                  <a:ext uri="{FF2B5EF4-FFF2-40B4-BE49-F238E27FC236}">
                    <a16:creationId xmlns:a16="http://schemas.microsoft.com/office/drawing/2014/main" id="{5235FC2F-967D-C98E-832E-85BA5FF04D81}"/>
                  </a:ext>
                </a:extLst>
              </p:cNvPr>
              <p:cNvSpPr/>
              <p:nvPr/>
            </p:nvSpPr>
            <p:spPr>
              <a:xfrm>
                <a:off x="6174313" y="1177080"/>
                <a:ext cx="458372" cy="458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6" name="Ellipse 25">
                <a:extLst>
                  <a:ext uri="{FF2B5EF4-FFF2-40B4-BE49-F238E27FC236}">
                    <a16:creationId xmlns:a16="http://schemas.microsoft.com/office/drawing/2014/main" id="{E18ABB2F-61ED-8853-52BE-AF0DBF568111}"/>
                  </a:ext>
                </a:extLst>
              </p:cNvPr>
              <p:cNvSpPr/>
              <p:nvPr/>
            </p:nvSpPr>
            <p:spPr>
              <a:xfrm>
                <a:off x="3753459" y="1287290"/>
                <a:ext cx="781106" cy="7811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7" name="Ellipse 26">
                <a:extLst>
                  <a:ext uri="{FF2B5EF4-FFF2-40B4-BE49-F238E27FC236}">
                    <a16:creationId xmlns:a16="http://schemas.microsoft.com/office/drawing/2014/main" id="{019DBF36-CBFF-3091-FC97-E956FC4BD3EC}"/>
                  </a:ext>
                </a:extLst>
              </p:cNvPr>
              <p:cNvSpPr/>
              <p:nvPr/>
            </p:nvSpPr>
            <p:spPr>
              <a:xfrm>
                <a:off x="5062280" y="1250522"/>
                <a:ext cx="588175" cy="588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8" name="Ellipse 27">
                <a:extLst>
                  <a:ext uri="{FF2B5EF4-FFF2-40B4-BE49-F238E27FC236}">
                    <a16:creationId xmlns:a16="http://schemas.microsoft.com/office/drawing/2014/main" id="{60BBAAF2-2227-4B5E-23F0-AE481B6973CE}"/>
                  </a:ext>
                </a:extLst>
              </p:cNvPr>
              <p:cNvSpPr/>
              <p:nvPr/>
            </p:nvSpPr>
            <p:spPr>
              <a:xfrm>
                <a:off x="7266290" y="1243369"/>
                <a:ext cx="319784" cy="319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Ellipse 28">
                <a:extLst>
                  <a:ext uri="{FF2B5EF4-FFF2-40B4-BE49-F238E27FC236}">
                    <a16:creationId xmlns:a16="http://schemas.microsoft.com/office/drawing/2014/main" id="{4BFF6372-4E78-3047-AB75-D820B7693B85}"/>
                  </a:ext>
                </a:extLst>
              </p:cNvPr>
              <p:cNvSpPr/>
              <p:nvPr/>
            </p:nvSpPr>
            <p:spPr>
              <a:xfrm flipV="1">
                <a:off x="8325371" y="1355163"/>
                <a:ext cx="225388" cy="225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0" name="Ellipse 29">
                <a:extLst>
                  <a:ext uri="{FF2B5EF4-FFF2-40B4-BE49-F238E27FC236}">
                    <a16:creationId xmlns:a16="http://schemas.microsoft.com/office/drawing/2014/main" id="{2F0B1B9C-D5B1-B023-C16C-D94209E12770}"/>
                  </a:ext>
                </a:extLst>
              </p:cNvPr>
              <p:cNvSpPr/>
              <p:nvPr/>
            </p:nvSpPr>
            <p:spPr>
              <a:xfrm flipV="1">
                <a:off x="9355193" y="1578970"/>
                <a:ext cx="156782" cy="1567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spTree>
    <p:extLst>
      <p:ext uri="{BB962C8B-B14F-4D97-AF65-F5344CB8AC3E}">
        <p14:creationId xmlns:p14="http://schemas.microsoft.com/office/powerpoint/2010/main" val="39938933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0CFA473-638E-7257-60AC-30C101EC3E4D}"/>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742812C7-582F-6CDC-A8A0-577B217AA719}"/>
              </a:ext>
            </a:extLst>
          </p:cNvPr>
          <p:cNvSpPr>
            <a:spLocks noGrp="1"/>
          </p:cNvSpPr>
          <p:nvPr>
            <p:ph type="title"/>
          </p:nvPr>
        </p:nvSpPr>
        <p:spPr>
          <a:xfrm>
            <a:off x="612854" y="1015995"/>
            <a:ext cx="7886700" cy="1075299"/>
          </a:xfrm>
        </p:spPr>
        <p:txBody>
          <a:bodyPr/>
          <a:lstStyle/>
          <a:p>
            <a:r>
              <a:rPr lang="fr-FR" b="1" dirty="0">
                <a:solidFill>
                  <a:schemeClr val="accent5">
                    <a:lumMod val="75000"/>
                  </a:schemeClr>
                </a:solidFill>
              </a:rPr>
              <a:t>Sommaire</a:t>
            </a:r>
          </a:p>
        </p:txBody>
      </p:sp>
      <p:sp>
        <p:nvSpPr>
          <p:cNvPr id="10" name="Espace réservé du numéro de diapositive 9">
            <a:extLst>
              <a:ext uri="{FF2B5EF4-FFF2-40B4-BE49-F238E27FC236}">
                <a16:creationId xmlns:a16="http://schemas.microsoft.com/office/drawing/2014/main" id="{750467AE-B6E2-ADAA-EDD6-F4865DF28F63}"/>
              </a:ext>
            </a:extLst>
          </p:cNvPr>
          <p:cNvSpPr>
            <a:spLocks noGrp="1"/>
          </p:cNvSpPr>
          <p:nvPr>
            <p:ph type="sldNum" sz="quarter" idx="12"/>
          </p:nvPr>
        </p:nvSpPr>
        <p:spPr/>
        <p:txBody>
          <a:bodyPr/>
          <a:lstStyle/>
          <a:p>
            <a:fld id="{0BE25AB1-03E9-47DC-A9B2-44990AD6C93F}" type="slidenum">
              <a:rPr lang="fr-CH" sz="1000" smtClean="0">
                <a:latin typeface="+mj-lt"/>
              </a:rPr>
              <a:pPr/>
              <a:t>2</a:t>
            </a:fld>
            <a:endParaRPr lang="fr-CH" sz="1000" dirty="0">
              <a:latin typeface="+mj-lt"/>
            </a:endParaRPr>
          </a:p>
        </p:txBody>
      </p:sp>
      <p:pic>
        <p:nvPicPr>
          <p:cNvPr id="2" name="Image 1">
            <a:extLst>
              <a:ext uri="{FF2B5EF4-FFF2-40B4-BE49-F238E27FC236}">
                <a16:creationId xmlns:a16="http://schemas.microsoft.com/office/drawing/2014/main" id="{5FA62670-8CF4-97F4-93A7-1DABF9634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a:extLst>
              <a:ext uri="{FF2B5EF4-FFF2-40B4-BE49-F238E27FC236}">
                <a16:creationId xmlns:a16="http://schemas.microsoft.com/office/drawing/2014/main" id="{279CAFE9-982C-24AF-CB3D-3D4CF4C94BD8}"/>
              </a:ext>
            </a:extLst>
          </p:cNvPr>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8" name="Rectangle 2">
            <a:extLst>
              <a:ext uri="{FF2B5EF4-FFF2-40B4-BE49-F238E27FC236}">
                <a16:creationId xmlns:a16="http://schemas.microsoft.com/office/drawing/2014/main" id="{7B32FB6D-B6AA-3D17-8051-25C79FC8C382}"/>
              </a:ext>
            </a:extLst>
          </p:cNvPr>
          <p:cNvSpPr txBox="1">
            <a:spLocks noChangeArrowheads="1"/>
          </p:cNvSpPr>
          <p:nvPr/>
        </p:nvSpPr>
        <p:spPr>
          <a:xfrm>
            <a:off x="654209" y="2204864"/>
            <a:ext cx="7803991" cy="40324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endParaRPr lang="fr-FR" altLang="fr-FR" sz="2400" dirty="0">
              <a:latin typeface="+mn-lt"/>
              <a:ea typeface="ＭＳ Ｐゴシック" pitchFamily="34" charset="-128"/>
            </a:endParaRPr>
          </a:p>
          <a:p>
            <a:pPr algn="ctr">
              <a:lnSpc>
                <a:spcPct val="100000"/>
              </a:lnSpc>
              <a:defRPr/>
            </a:pPr>
            <a:endParaRPr lang="fr-FR" altLang="fr-FR" sz="2400" dirty="0">
              <a:latin typeface="+mn-lt"/>
              <a:ea typeface="ＭＳ Ｐゴシック" pitchFamily="34" charset="-128"/>
            </a:endParaRPr>
          </a:p>
          <a:p>
            <a:pPr>
              <a:lnSpc>
                <a:spcPct val="100000"/>
              </a:lnSpc>
              <a:defRPr/>
            </a:pPr>
            <a:endParaRPr lang="fr-FR" altLang="fr-FR" sz="2800" dirty="0">
              <a:latin typeface="+mn-lt"/>
              <a:ea typeface="ＭＳ Ｐゴシック" pitchFamily="34" charset="-128"/>
            </a:endParaRPr>
          </a:p>
        </p:txBody>
      </p:sp>
      <p:sp>
        <p:nvSpPr>
          <p:cNvPr id="4" name="ZoneTexte 3">
            <a:extLst>
              <a:ext uri="{FF2B5EF4-FFF2-40B4-BE49-F238E27FC236}">
                <a16:creationId xmlns:a16="http://schemas.microsoft.com/office/drawing/2014/main" id="{D4110FE9-1B53-8E84-A8CC-AFE495691F26}"/>
              </a:ext>
            </a:extLst>
          </p:cNvPr>
          <p:cNvSpPr txBox="1"/>
          <p:nvPr/>
        </p:nvSpPr>
        <p:spPr>
          <a:xfrm>
            <a:off x="4932608" y="2678806"/>
            <a:ext cx="184731" cy="369332"/>
          </a:xfrm>
          <a:prstGeom prst="rect">
            <a:avLst/>
          </a:prstGeom>
          <a:noFill/>
        </p:spPr>
        <p:txBody>
          <a:bodyPr wrap="none" rtlCol="0">
            <a:spAutoFit/>
          </a:bodyPr>
          <a:lstStyle/>
          <a:p>
            <a:endParaRPr lang="fr-FR" dirty="0"/>
          </a:p>
        </p:txBody>
      </p:sp>
      <p:sp>
        <p:nvSpPr>
          <p:cNvPr id="6" name="Espace réservé du contenu 5">
            <a:extLst>
              <a:ext uri="{FF2B5EF4-FFF2-40B4-BE49-F238E27FC236}">
                <a16:creationId xmlns:a16="http://schemas.microsoft.com/office/drawing/2014/main" id="{AE33B363-243A-D183-1FB6-A569AD582655}"/>
              </a:ext>
            </a:extLst>
          </p:cNvPr>
          <p:cNvSpPr>
            <a:spLocks noGrp="1"/>
          </p:cNvSpPr>
          <p:nvPr>
            <p:ph idx="1"/>
          </p:nvPr>
        </p:nvSpPr>
        <p:spPr>
          <a:xfrm>
            <a:off x="653196" y="2101998"/>
            <a:ext cx="7886700" cy="4351338"/>
          </a:xfrm>
        </p:spPr>
        <p:txBody>
          <a:bodyPr/>
          <a:lstStyle/>
          <a:p>
            <a:pPr marL="0" indent="0">
              <a:buNone/>
            </a:pPr>
            <a:endParaRPr lang="fr-FR" dirty="0"/>
          </a:p>
          <a:p>
            <a:pPr marL="0" indent="0">
              <a:buNone/>
            </a:pPr>
            <a:r>
              <a:rPr lang="fr-FR" dirty="0"/>
              <a:t>- Agenda 2030 communal</a:t>
            </a:r>
          </a:p>
          <a:p>
            <a:pPr marL="0" indent="0">
              <a:buNone/>
            </a:pPr>
            <a:endParaRPr lang="fr-FR" dirty="0"/>
          </a:p>
          <a:p>
            <a:pPr marL="0" indent="0">
              <a:buNone/>
            </a:pPr>
            <a:r>
              <a:rPr lang="fr-FR" dirty="0"/>
              <a:t>- Régénération des sols</a:t>
            </a:r>
          </a:p>
          <a:p>
            <a:pPr marL="0" indent="0">
              <a:buNone/>
            </a:pPr>
            <a:endParaRPr lang="fr-FR" dirty="0"/>
          </a:p>
          <a:p>
            <a:pPr marL="0" indent="0">
              <a:buNone/>
            </a:pPr>
            <a:r>
              <a:rPr lang="fr-FR" dirty="0"/>
              <a:t>- Balade nature et histoire « vadrouille de </a:t>
            </a:r>
            <a:r>
              <a:rPr lang="fr-FR" dirty="0" err="1"/>
              <a:t>Meinier</a:t>
            </a:r>
            <a:r>
              <a:rPr lang="fr-FR" dirty="0"/>
              <a:t> »</a:t>
            </a:r>
          </a:p>
          <a:p>
            <a:pPr marL="0" indent="0">
              <a:buNone/>
            </a:pPr>
            <a:endParaRPr lang="fr-FR" dirty="0"/>
          </a:p>
          <a:p>
            <a:pPr marL="0" indent="0">
              <a:buNone/>
            </a:pPr>
            <a:r>
              <a:rPr lang="fr-FR" dirty="0"/>
              <a:t>- Apéritif de clôture</a:t>
            </a:r>
          </a:p>
        </p:txBody>
      </p:sp>
    </p:spTree>
    <p:extLst>
      <p:ext uri="{BB962C8B-B14F-4D97-AF65-F5344CB8AC3E}">
        <p14:creationId xmlns:p14="http://schemas.microsoft.com/office/powerpoint/2010/main" val="21004552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space réservé du contenu 3">
            <a:extLst>
              <a:ext uri="{FF2B5EF4-FFF2-40B4-BE49-F238E27FC236}">
                <a16:creationId xmlns:a16="http://schemas.microsoft.com/office/drawing/2014/main" id="{F96A0125-EA77-F919-4EBD-E58EA0D88FAD}"/>
              </a:ext>
            </a:extLst>
          </p:cNvPr>
          <p:cNvSpPr txBox="1">
            <a:spLocks/>
          </p:cNvSpPr>
          <p:nvPr/>
        </p:nvSpPr>
        <p:spPr>
          <a:xfrm>
            <a:off x="555621" y="1818025"/>
            <a:ext cx="3940964" cy="3828020"/>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B333D"/>
              </a:buClr>
            </a:pPr>
            <a:r>
              <a:rPr lang="fr-FR" sz="2100" b="1" dirty="0">
                <a:latin typeface="+mj-lt"/>
              </a:rPr>
              <a:t>Itinéraire défini pérenne</a:t>
            </a:r>
          </a:p>
          <a:p>
            <a:pPr>
              <a:buClr>
                <a:srgbClr val="0B333D"/>
              </a:buClr>
            </a:pPr>
            <a:r>
              <a:rPr lang="fr-FR" sz="2100" b="1" dirty="0">
                <a:latin typeface="+mj-lt"/>
              </a:rPr>
              <a:t>Nature, Histoire, Archéologie, etc.</a:t>
            </a:r>
          </a:p>
          <a:p>
            <a:pPr>
              <a:buClr>
                <a:srgbClr val="0B333D"/>
              </a:buClr>
            </a:pPr>
            <a:r>
              <a:rPr lang="fr-FR" sz="2100" b="1" dirty="0">
                <a:latin typeface="+mj-lt"/>
              </a:rPr>
              <a:t>Topos faune</a:t>
            </a:r>
          </a:p>
          <a:p>
            <a:pPr>
              <a:buClr>
                <a:srgbClr val="0B333D"/>
              </a:buClr>
            </a:pPr>
            <a:r>
              <a:rPr lang="fr-FR" sz="2100" b="1" dirty="0">
                <a:latin typeface="+mj-lt"/>
              </a:rPr>
              <a:t>Ouvrages ou applications d’identification</a:t>
            </a:r>
          </a:p>
          <a:p>
            <a:pPr>
              <a:buClr>
                <a:srgbClr val="0B333D"/>
              </a:buClr>
            </a:pPr>
            <a:r>
              <a:rPr lang="fr-FR" sz="2100" b="1" dirty="0">
                <a:latin typeface="+mj-lt"/>
              </a:rPr>
              <a:t>Charte du vadrouilleur</a:t>
            </a:r>
          </a:p>
          <a:p>
            <a:pPr>
              <a:buClr>
                <a:srgbClr val="0B333D"/>
              </a:buClr>
            </a:pPr>
            <a:r>
              <a:rPr lang="fr-FR" sz="2100" b="1" dirty="0">
                <a:latin typeface="+mj-lt"/>
              </a:rPr>
              <a:t>Enregistrements accessibles par QR codes</a:t>
            </a:r>
          </a:p>
        </p:txBody>
      </p:sp>
      <p:sp>
        <p:nvSpPr>
          <p:cNvPr id="2" name="Rectangle 1">
            <a:extLst>
              <a:ext uri="{FF2B5EF4-FFF2-40B4-BE49-F238E27FC236}">
                <a16:creationId xmlns:a16="http://schemas.microsoft.com/office/drawing/2014/main" id="{2DDEC923-F87F-A62A-CB43-F75E3E08B269}"/>
              </a:ext>
            </a:extLst>
          </p:cNvPr>
          <p:cNvSpPr/>
          <p:nvPr/>
        </p:nvSpPr>
        <p:spPr>
          <a:xfrm>
            <a:off x="0" y="0"/>
            <a:ext cx="9144000" cy="6858000"/>
          </a:xfrm>
          <a:prstGeom prst="rect">
            <a:avLst/>
          </a:prstGeom>
          <a:noFill/>
          <a:ln w="76200">
            <a:solidFill>
              <a:srgbClr val="A0D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A0D092"/>
              </a:solidFill>
            </a:endParaRPr>
          </a:p>
        </p:txBody>
      </p:sp>
      <p:sp>
        <p:nvSpPr>
          <p:cNvPr id="13" name="Titre 1">
            <a:extLst>
              <a:ext uri="{FF2B5EF4-FFF2-40B4-BE49-F238E27FC236}">
                <a16:creationId xmlns:a16="http://schemas.microsoft.com/office/drawing/2014/main" id="{41B75FE7-5359-3025-72E8-4CE3687DED3F}"/>
              </a:ext>
            </a:extLst>
          </p:cNvPr>
          <p:cNvSpPr txBox="1">
            <a:spLocks/>
          </p:cNvSpPr>
          <p:nvPr/>
        </p:nvSpPr>
        <p:spPr>
          <a:xfrm>
            <a:off x="324000" y="1180050"/>
            <a:ext cx="6848325" cy="324000"/>
          </a:xfrm>
          <a:prstGeom prst="rect">
            <a:avLst/>
          </a:prstGeom>
        </p:spPr>
        <p:txBody>
          <a:bodyPr rtlCol="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300" b="1" dirty="0"/>
              <a:t>2 </a:t>
            </a:r>
            <a:r>
              <a:rPr lang="fr-FR" sz="3300" b="1" cap="small" dirty="0"/>
              <a:t>les </a:t>
            </a:r>
            <a:r>
              <a:rPr lang="fr-FR" sz="3300" b="1" dirty="0">
                <a:solidFill>
                  <a:srgbClr val="A0D092"/>
                </a:solidFill>
              </a:rPr>
              <a:t>VADROUILLES</a:t>
            </a:r>
            <a:r>
              <a:rPr lang="fr-FR" sz="3300" b="1" dirty="0"/>
              <a:t> </a:t>
            </a:r>
            <a:r>
              <a:rPr lang="fr-FR" sz="3300" b="1" cap="small" dirty="0"/>
              <a:t>qu’est-ce que c’est</a:t>
            </a:r>
            <a:r>
              <a:rPr lang="fr-FR" sz="3300" b="1" dirty="0"/>
              <a:t>?</a:t>
            </a:r>
          </a:p>
        </p:txBody>
      </p:sp>
      <p:pic>
        <p:nvPicPr>
          <p:cNvPr id="16" name="Image 15">
            <a:extLst>
              <a:ext uri="{FF2B5EF4-FFF2-40B4-BE49-F238E27FC236}">
                <a16:creationId xmlns:a16="http://schemas.microsoft.com/office/drawing/2014/main" id="{A663D54A-90CE-382A-947D-3FF3E9538A06}"/>
              </a:ext>
            </a:extLst>
          </p:cNvPr>
          <p:cNvPicPr>
            <a:picLocks noChangeAspect="1"/>
          </p:cNvPicPr>
          <p:nvPr/>
        </p:nvPicPr>
        <p:blipFill rotWithShape="1">
          <a:blip r:embed="rId2"/>
          <a:srcRect l="50000" t="36517" r="6593" b="19360"/>
          <a:stretch/>
        </p:blipFill>
        <p:spPr>
          <a:xfrm>
            <a:off x="4790485" y="1806525"/>
            <a:ext cx="4006289" cy="2714968"/>
          </a:xfrm>
          <a:prstGeom prst="rect">
            <a:avLst/>
          </a:prstGeom>
        </p:spPr>
      </p:pic>
      <p:grpSp>
        <p:nvGrpSpPr>
          <p:cNvPr id="14" name="Groupe 13">
            <a:extLst>
              <a:ext uri="{FF2B5EF4-FFF2-40B4-BE49-F238E27FC236}">
                <a16:creationId xmlns:a16="http://schemas.microsoft.com/office/drawing/2014/main" id="{9B815BC9-505E-CD0E-5E82-3337CAF9EF8F}"/>
              </a:ext>
            </a:extLst>
          </p:cNvPr>
          <p:cNvGrpSpPr/>
          <p:nvPr/>
        </p:nvGrpSpPr>
        <p:grpSpPr>
          <a:xfrm>
            <a:off x="7003068" y="4928113"/>
            <a:ext cx="2029215" cy="927095"/>
            <a:chOff x="9337424" y="5427814"/>
            <a:chExt cx="2705620" cy="1236126"/>
          </a:xfrm>
        </p:grpSpPr>
        <p:sp>
          <p:nvSpPr>
            <p:cNvPr id="17" name="Rectangle 16">
              <a:extLst>
                <a:ext uri="{FF2B5EF4-FFF2-40B4-BE49-F238E27FC236}">
                  <a16:creationId xmlns:a16="http://schemas.microsoft.com/office/drawing/2014/main" id="{AFD9B457-4153-CFF9-7914-064162A4389F}"/>
                </a:ext>
              </a:extLst>
            </p:cNvPr>
            <p:cNvSpPr/>
            <p:nvPr/>
          </p:nvSpPr>
          <p:spPr>
            <a:xfrm>
              <a:off x="9337424" y="5427814"/>
              <a:ext cx="2705620" cy="1232452"/>
            </a:xfrm>
            <a:prstGeom prst="rect">
              <a:avLst/>
            </a:prstGeom>
            <a:solidFill>
              <a:srgbClr val="22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8" name="ZoneTexte 17">
              <a:extLst>
                <a:ext uri="{FF2B5EF4-FFF2-40B4-BE49-F238E27FC236}">
                  <a16:creationId xmlns:a16="http://schemas.microsoft.com/office/drawing/2014/main" id="{5CE53E75-43CD-C522-7453-4279EEEA2CDA}"/>
                </a:ext>
              </a:extLst>
            </p:cNvPr>
            <p:cNvSpPr txBox="1"/>
            <p:nvPr/>
          </p:nvSpPr>
          <p:spPr>
            <a:xfrm>
              <a:off x="9572000" y="5679055"/>
              <a:ext cx="2434471" cy="984885"/>
            </a:xfrm>
            <a:prstGeom prst="rect">
              <a:avLst/>
            </a:prstGeom>
            <a:noFill/>
          </p:spPr>
          <p:txBody>
            <a:bodyPr wrap="square" rtlCol="0">
              <a:spAutoFit/>
            </a:bodyPr>
            <a:lstStyle/>
            <a:p>
              <a:r>
                <a:rPr lang="fr-CH" sz="2100" dirty="0">
                  <a:solidFill>
                    <a:schemeClr val="bg1"/>
                  </a:solidFill>
                </a:rPr>
                <a:t>NARIES…</a:t>
              </a:r>
            </a:p>
            <a:p>
              <a:r>
                <a:rPr lang="fr-CH" sz="2100" dirty="0">
                  <a:solidFill>
                    <a:schemeClr val="bg1"/>
                  </a:solidFill>
                </a:rPr>
                <a:t>… </a:t>
              </a:r>
              <a:r>
                <a:rPr lang="fr-CH" sz="2100" dirty="0">
                  <a:solidFill>
                    <a:schemeClr val="bg1"/>
                  </a:solidFill>
                  <a:latin typeface="Ink Free" panose="03080402000500000000" pitchFamily="66" charset="0"/>
                </a:rPr>
                <a:t>en </a:t>
              </a:r>
              <a:r>
                <a:rPr lang="fr-CH" sz="2100" dirty="0">
                  <a:solidFill>
                    <a:srgbClr val="A0D092"/>
                  </a:solidFill>
                  <a:latin typeface="Ink Free" panose="03080402000500000000" pitchFamily="66" charset="0"/>
                </a:rPr>
                <a:t>vadrouille</a:t>
              </a:r>
              <a:endParaRPr lang="fr-FR" sz="2100" dirty="0">
                <a:solidFill>
                  <a:srgbClr val="A0D092"/>
                </a:solidFill>
                <a:latin typeface="Ink Free" panose="03080402000500000000" pitchFamily="66" charset="0"/>
              </a:endParaRPr>
            </a:p>
          </p:txBody>
        </p:sp>
        <p:grpSp>
          <p:nvGrpSpPr>
            <p:cNvPr id="19" name="Groupe 18">
              <a:extLst>
                <a:ext uri="{FF2B5EF4-FFF2-40B4-BE49-F238E27FC236}">
                  <a16:creationId xmlns:a16="http://schemas.microsoft.com/office/drawing/2014/main" id="{AAF7317B-65EF-21A1-9DC9-DA003975FEDF}"/>
                </a:ext>
              </a:extLst>
            </p:cNvPr>
            <p:cNvGrpSpPr/>
            <p:nvPr/>
          </p:nvGrpSpPr>
          <p:grpSpPr>
            <a:xfrm rot="1457847">
              <a:off x="10378864" y="5713318"/>
              <a:ext cx="852430" cy="143234"/>
              <a:chOff x="2282783" y="1177080"/>
              <a:chExt cx="7229192" cy="1224191"/>
            </a:xfrm>
            <a:solidFill>
              <a:srgbClr val="6FCBF3"/>
            </a:solidFill>
          </p:grpSpPr>
          <p:sp>
            <p:nvSpPr>
              <p:cNvPr id="20" name="Ellipse 19">
                <a:extLst>
                  <a:ext uri="{FF2B5EF4-FFF2-40B4-BE49-F238E27FC236}">
                    <a16:creationId xmlns:a16="http://schemas.microsoft.com/office/drawing/2014/main" id="{26B24C7B-4556-F25E-B18C-44A68B559D4A}"/>
                  </a:ext>
                </a:extLst>
              </p:cNvPr>
              <p:cNvSpPr/>
              <p:nvPr/>
            </p:nvSpPr>
            <p:spPr>
              <a:xfrm>
                <a:off x="2282783" y="1440480"/>
                <a:ext cx="960792" cy="9607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22" name="Ellipse 21">
                <a:extLst>
                  <a:ext uri="{FF2B5EF4-FFF2-40B4-BE49-F238E27FC236}">
                    <a16:creationId xmlns:a16="http://schemas.microsoft.com/office/drawing/2014/main" id="{AB606EDD-1A1C-1FEB-8FCB-88AB4EBFFCCA}"/>
                  </a:ext>
                </a:extLst>
              </p:cNvPr>
              <p:cNvSpPr/>
              <p:nvPr/>
            </p:nvSpPr>
            <p:spPr>
              <a:xfrm>
                <a:off x="6174313" y="1177080"/>
                <a:ext cx="458372" cy="458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3" name="Ellipse 22">
                <a:extLst>
                  <a:ext uri="{FF2B5EF4-FFF2-40B4-BE49-F238E27FC236}">
                    <a16:creationId xmlns:a16="http://schemas.microsoft.com/office/drawing/2014/main" id="{268FF1EF-A1A7-4DE5-6557-EFD66866FA79}"/>
                  </a:ext>
                </a:extLst>
              </p:cNvPr>
              <p:cNvSpPr/>
              <p:nvPr/>
            </p:nvSpPr>
            <p:spPr>
              <a:xfrm>
                <a:off x="3753459" y="1287290"/>
                <a:ext cx="781106" cy="7811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4" name="Ellipse 23">
                <a:extLst>
                  <a:ext uri="{FF2B5EF4-FFF2-40B4-BE49-F238E27FC236}">
                    <a16:creationId xmlns:a16="http://schemas.microsoft.com/office/drawing/2014/main" id="{1EA8CA37-7CA2-B493-F6AF-41A45AF9E6CD}"/>
                  </a:ext>
                </a:extLst>
              </p:cNvPr>
              <p:cNvSpPr/>
              <p:nvPr/>
            </p:nvSpPr>
            <p:spPr>
              <a:xfrm>
                <a:off x="5062280" y="1250522"/>
                <a:ext cx="588175" cy="588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5" name="Ellipse 24">
                <a:extLst>
                  <a:ext uri="{FF2B5EF4-FFF2-40B4-BE49-F238E27FC236}">
                    <a16:creationId xmlns:a16="http://schemas.microsoft.com/office/drawing/2014/main" id="{AC7D2823-78FF-A446-8EEA-C34F5053D624}"/>
                  </a:ext>
                </a:extLst>
              </p:cNvPr>
              <p:cNvSpPr/>
              <p:nvPr/>
            </p:nvSpPr>
            <p:spPr>
              <a:xfrm>
                <a:off x="7266290" y="1243369"/>
                <a:ext cx="319784" cy="319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6" name="Ellipse 25">
                <a:extLst>
                  <a:ext uri="{FF2B5EF4-FFF2-40B4-BE49-F238E27FC236}">
                    <a16:creationId xmlns:a16="http://schemas.microsoft.com/office/drawing/2014/main" id="{0A265D9D-768F-87EB-28B7-76BAF3B0F608}"/>
                  </a:ext>
                </a:extLst>
              </p:cNvPr>
              <p:cNvSpPr/>
              <p:nvPr/>
            </p:nvSpPr>
            <p:spPr>
              <a:xfrm flipV="1">
                <a:off x="8325371" y="1355163"/>
                <a:ext cx="225388" cy="225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7" name="Ellipse 26">
                <a:extLst>
                  <a:ext uri="{FF2B5EF4-FFF2-40B4-BE49-F238E27FC236}">
                    <a16:creationId xmlns:a16="http://schemas.microsoft.com/office/drawing/2014/main" id="{8EA4F696-F574-D706-408D-4CB0B328B447}"/>
                  </a:ext>
                </a:extLst>
              </p:cNvPr>
              <p:cNvSpPr/>
              <p:nvPr/>
            </p:nvSpPr>
            <p:spPr>
              <a:xfrm flipV="1">
                <a:off x="9355193" y="1578970"/>
                <a:ext cx="156782" cy="1567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pic>
        <p:nvPicPr>
          <p:cNvPr id="34" name="Image 33">
            <a:extLst>
              <a:ext uri="{FF2B5EF4-FFF2-40B4-BE49-F238E27FC236}">
                <a16:creationId xmlns:a16="http://schemas.microsoft.com/office/drawing/2014/main" id="{0AC49142-2E8A-F96E-1171-488AD4B63D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05934" y="1976314"/>
            <a:ext cx="2375390" cy="2375390"/>
          </a:xfrm>
          <a:prstGeom prst="rect">
            <a:avLst/>
          </a:prstGeom>
        </p:spPr>
      </p:pic>
    </p:spTree>
    <p:extLst>
      <p:ext uri="{BB962C8B-B14F-4D97-AF65-F5344CB8AC3E}">
        <p14:creationId xmlns:p14="http://schemas.microsoft.com/office/powerpoint/2010/main" val="24271453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DEC923-F87F-A62A-CB43-F75E3E08B269}"/>
              </a:ext>
            </a:extLst>
          </p:cNvPr>
          <p:cNvSpPr/>
          <p:nvPr/>
        </p:nvSpPr>
        <p:spPr>
          <a:xfrm>
            <a:off x="0" y="0"/>
            <a:ext cx="9144000" cy="6858000"/>
          </a:xfrm>
          <a:prstGeom prst="rect">
            <a:avLst/>
          </a:prstGeom>
          <a:noFill/>
          <a:ln w="76200">
            <a:solidFill>
              <a:srgbClr val="A0D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A0D092"/>
              </a:solidFill>
            </a:endParaRPr>
          </a:p>
        </p:txBody>
      </p:sp>
      <p:sp>
        <p:nvSpPr>
          <p:cNvPr id="13" name="Titre 1">
            <a:extLst>
              <a:ext uri="{FF2B5EF4-FFF2-40B4-BE49-F238E27FC236}">
                <a16:creationId xmlns:a16="http://schemas.microsoft.com/office/drawing/2014/main" id="{41B75FE7-5359-3025-72E8-4CE3687DED3F}"/>
              </a:ext>
            </a:extLst>
          </p:cNvPr>
          <p:cNvSpPr txBox="1">
            <a:spLocks/>
          </p:cNvSpPr>
          <p:nvPr/>
        </p:nvSpPr>
        <p:spPr>
          <a:xfrm>
            <a:off x="324000" y="1180050"/>
            <a:ext cx="6848325" cy="324000"/>
          </a:xfrm>
          <a:prstGeom prst="rect">
            <a:avLst/>
          </a:prstGeom>
        </p:spPr>
        <p:txBody>
          <a:bodyPr rtlCol="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300" b="1" dirty="0"/>
              <a:t>2 </a:t>
            </a:r>
            <a:r>
              <a:rPr lang="fr-FR" sz="3300" b="1" cap="small" dirty="0"/>
              <a:t>les </a:t>
            </a:r>
            <a:r>
              <a:rPr lang="fr-FR" sz="3300" b="1" dirty="0">
                <a:solidFill>
                  <a:srgbClr val="A0D092"/>
                </a:solidFill>
              </a:rPr>
              <a:t>VADROUILLES</a:t>
            </a:r>
            <a:r>
              <a:rPr lang="fr-FR" sz="3300" b="1" dirty="0"/>
              <a:t> </a:t>
            </a:r>
            <a:r>
              <a:rPr lang="fr-FR" sz="3300" b="1" cap="small" dirty="0"/>
              <a:t>qu’est-ce que c’est</a:t>
            </a:r>
            <a:r>
              <a:rPr lang="fr-FR" sz="3300" b="1" dirty="0"/>
              <a:t>?</a:t>
            </a:r>
          </a:p>
        </p:txBody>
      </p:sp>
      <p:pic>
        <p:nvPicPr>
          <p:cNvPr id="4" name="Image 3">
            <a:extLst>
              <a:ext uri="{FF2B5EF4-FFF2-40B4-BE49-F238E27FC236}">
                <a16:creationId xmlns:a16="http://schemas.microsoft.com/office/drawing/2014/main" id="{D5596A76-8E68-5F46-829E-AEAF92B2ECFE}"/>
              </a:ext>
            </a:extLst>
          </p:cNvPr>
          <p:cNvPicPr>
            <a:picLocks noChangeAspect="1"/>
          </p:cNvPicPr>
          <p:nvPr/>
        </p:nvPicPr>
        <p:blipFill>
          <a:blip r:embed="rId2"/>
          <a:stretch>
            <a:fillRect/>
          </a:stretch>
        </p:blipFill>
        <p:spPr>
          <a:xfrm>
            <a:off x="1054991" y="1783591"/>
            <a:ext cx="7034018" cy="4084093"/>
          </a:xfrm>
          <a:prstGeom prst="rect">
            <a:avLst/>
          </a:prstGeom>
        </p:spPr>
      </p:pic>
      <p:sp>
        <p:nvSpPr>
          <p:cNvPr id="5" name="Ellipse 4">
            <a:extLst>
              <a:ext uri="{FF2B5EF4-FFF2-40B4-BE49-F238E27FC236}">
                <a16:creationId xmlns:a16="http://schemas.microsoft.com/office/drawing/2014/main" id="{B22F79E6-0B74-86AE-1FD8-4892DCE00679}"/>
              </a:ext>
            </a:extLst>
          </p:cNvPr>
          <p:cNvSpPr/>
          <p:nvPr/>
        </p:nvSpPr>
        <p:spPr>
          <a:xfrm>
            <a:off x="2175112" y="3730956"/>
            <a:ext cx="189362" cy="189362"/>
          </a:xfrm>
          <a:prstGeom prst="ellipse">
            <a:avLst/>
          </a:prstGeom>
          <a:solidFill>
            <a:srgbClr val="6FC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 name="Ellipse 5">
            <a:extLst>
              <a:ext uri="{FF2B5EF4-FFF2-40B4-BE49-F238E27FC236}">
                <a16:creationId xmlns:a16="http://schemas.microsoft.com/office/drawing/2014/main" id="{D9081AEA-C3FF-4834-ACE0-4650F4311979}"/>
              </a:ext>
            </a:extLst>
          </p:cNvPr>
          <p:cNvSpPr/>
          <p:nvPr/>
        </p:nvSpPr>
        <p:spPr>
          <a:xfrm>
            <a:off x="1757150" y="3988558"/>
            <a:ext cx="189362" cy="189362"/>
          </a:xfrm>
          <a:prstGeom prst="ellipse">
            <a:avLst/>
          </a:prstGeom>
          <a:solidFill>
            <a:srgbClr val="6FC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 name="Ellipse 6">
            <a:extLst>
              <a:ext uri="{FF2B5EF4-FFF2-40B4-BE49-F238E27FC236}">
                <a16:creationId xmlns:a16="http://schemas.microsoft.com/office/drawing/2014/main" id="{D7FCB42B-33DC-4AB2-241F-02C58ED95FEB}"/>
              </a:ext>
            </a:extLst>
          </p:cNvPr>
          <p:cNvSpPr/>
          <p:nvPr/>
        </p:nvSpPr>
        <p:spPr>
          <a:xfrm>
            <a:off x="6554338" y="2241029"/>
            <a:ext cx="189362" cy="189362"/>
          </a:xfrm>
          <a:prstGeom prst="ellipse">
            <a:avLst/>
          </a:prstGeom>
          <a:solidFill>
            <a:srgbClr val="6FC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Ellipse 7">
            <a:extLst>
              <a:ext uri="{FF2B5EF4-FFF2-40B4-BE49-F238E27FC236}">
                <a16:creationId xmlns:a16="http://schemas.microsoft.com/office/drawing/2014/main" id="{5CBECD83-5C5D-AD34-8693-978A90F577FB}"/>
              </a:ext>
            </a:extLst>
          </p:cNvPr>
          <p:cNvSpPr/>
          <p:nvPr/>
        </p:nvSpPr>
        <p:spPr>
          <a:xfrm>
            <a:off x="7342497" y="2981182"/>
            <a:ext cx="189362" cy="189362"/>
          </a:xfrm>
          <a:prstGeom prst="ellipse">
            <a:avLst/>
          </a:prstGeom>
          <a:solidFill>
            <a:srgbClr val="6FC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 name="Ellipse 8">
            <a:extLst>
              <a:ext uri="{FF2B5EF4-FFF2-40B4-BE49-F238E27FC236}">
                <a16:creationId xmlns:a16="http://schemas.microsoft.com/office/drawing/2014/main" id="{413EE42B-B736-1024-DADC-97D9464BAC0C}"/>
              </a:ext>
            </a:extLst>
          </p:cNvPr>
          <p:cNvSpPr/>
          <p:nvPr/>
        </p:nvSpPr>
        <p:spPr>
          <a:xfrm>
            <a:off x="6459657" y="2938654"/>
            <a:ext cx="189362" cy="189362"/>
          </a:xfrm>
          <a:prstGeom prst="ellipse">
            <a:avLst/>
          </a:prstGeom>
          <a:solidFill>
            <a:srgbClr val="6FC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Ellipse 9">
            <a:extLst>
              <a:ext uri="{FF2B5EF4-FFF2-40B4-BE49-F238E27FC236}">
                <a16:creationId xmlns:a16="http://schemas.microsoft.com/office/drawing/2014/main" id="{D0B98494-4844-3E07-50B3-74A374FD39EB}"/>
              </a:ext>
            </a:extLst>
          </p:cNvPr>
          <p:cNvSpPr/>
          <p:nvPr/>
        </p:nvSpPr>
        <p:spPr>
          <a:xfrm>
            <a:off x="3492974" y="4907762"/>
            <a:ext cx="189362" cy="189362"/>
          </a:xfrm>
          <a:prstGeom prst="ellipse">
            <a:avLst/>
          </a:prstGeom>
          <a:solidFill>
            <a:srgbClr val="6FC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 name="Ellipse 10">
            <a:extLst>
              <a:ext uri="{FF2B5EF4-FFF2-40B4-BE49-F238E27FC236}">
                <a16:creationId xmlns:a16="http://schemas.microsoft.com/office/drawing/2014/main" id="{9FB608E4-3E3D-75FB-0953-CFB3050D0921}"/>
              </a:ext>
            </a:extLst>
          </p:cNvPr>
          <p:cNvSpPr/>
          <p:nvPr/>
        </p:nvSpPr>
        <p:spPr>
          <a:xfrm>
            <a:off x="5291067" y="1688910"/>
            <a:ext cx="189362" cy="189362"/>
          </a:xfrm>
          <a:prstGeom prst="ellipse">
            <a:avLst/>
          </a:prstGeom>
          <a:solidFill>
            <a:srgbClr val="6FC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ZoneTexte 11">
            <a:extLst>
              <a:ext uri="{FF2B5EF4-FFF2-40B4-BE49-F238E27FC236}">
                <a16:creationId xmlns:a16="http://schemas.microsoft.com/office/drawing/2014/main" id="{8B3AA1A6-6830-B9C5-7508-024797988F95}"/>
              </a:ext>
            </a:extLst>
          </p:cNvPr>
          <p:cNvSpPr txBox="1"/>
          <p:nvPr/>
        </p:nvSpPr>
        <p:spPr>
          <a:xfrm>
            <a:off x="4380931" y="1650524"/>
            <a:ext cx="858956" cy="507831"/>
          </a:xfrm>
          <a:prstGeom prst="rect">
            <a:avLst/>
          </a:prstGeom>
          <a:solidFill>
            <a:srgbClr val="6FCBF3"/>
          </a:solidFill>
        </p:spPr>
        <p:txBody>
          <a:bodyPr wrap="square" rtlCol="0">
            <a:spAutoFit/>
          </a:bodyPr>
          <a:lstStyle/>
          <a:p>
            <a:r>
              <a:rPr lang="fr-FR" sz="1350" b="1" dirty="0">
                <a:solidFill>
                  <a:srgbClr val="FFFFFF"/>
                </a:solidFill>
              </a:rPr>
              <a:t>Versoix x2</a:t>
            </a:r>
          </a:p>
        </p:txBody>
      </p:sp>
      <p:sp>
        <p:nvSpPr>
          <p:cNvPr id="15" name="ZoneTexte 14">
            <a:extLst>
              <a:ext uri="{FF2B5EF4-FFF2-40B4-BE49-F238E27FC236}">
                <a16:creationId xmlns:a16="http://schemas.microsoft.com/office/drawing/2014/main" id="{1AE11557-C38E-18C6-E5A8-7EA42231C227}"/>
              </a:ext>
            </a:extLst>
          </p:cNvPr>
          <p:cNvSpPr txBox="1"/>
          <p:nvPr/>
        </p:nvSpPr>
        <p:spPr>
          <a:xfrm>
            <a:off x="2175112" y="3387423"/>
            <a:ext cx="1054290" cy="507831"/>
          </a:xfrm>
          <a:prstGeom prst="rect">
            <a:avLst/>
          </a:prstGeom>
          <a:solidFill>
            <a:srgbClr val="6FCBF3"/>
          </a:solidFill>
        </p:spPr>
        <p:txBody>
          <a:bodyPr wrap="square" rtlCol="0">
            <a:spAutoFit/>
          </a:bodyPr>
          <a:lstStyle/>
          <a:p>
            <a:r>
              <a:rPr lang="fr-FR" sz="1350" b="1" dirty="0" err="1">
                <a:solidFill>
                  <a:srgbClr val="FFFFFF"/>
                </a:solidFill>
              </a:rPr>
              <a:t>Dardagny</a:t>
            </a:r>
            <a:r>
              <a:rPr lang="fr-FR" sz="1350" b="1" dirty="0">
                <a:solidFill>
                  <a:srgbClr val="FFFFFF"/>
                </a:solidFill>
              </a:rPr>
              <a:t> x3</a:t>
            </a:r>
          </a:p>
        </p:txBody>
      </p:sp>
      <p:sp>
        <p:nvSpPr>
          <p:cNvPr id="16" name="ZoneTexte 15">
            <a:extLst>
              <a:ext uri="{FF2B5EF4-FFF2-40B4-BE49-F238E27FC236}">
                <a16:creationId xmlns:a16="http://schemas.microsoft.com/office/drawing/2014/main" id="{30652102-9C1A-F82C-1DC4-36954DA1E8BA}"/>
              </a:ext>
            </a:extLst>
          </p:cNvPr>
          <p:cNvSpPr txBox="1"/>
          <p:nvPr/>
        </p:nvSpPr>
        <p:spPr>
          <a:xfrm>
            <a:off x="1236828" y="4272601"/>
            <a:ext cx="709684" cy="300082"/>
          </a:xfrm>
          <a:prstGeom prst="rect">
            <a:avLst/>
          </a:prstGeom>
          <a:solidFill>
            <a:srgbClr val="6FCBF3"/>
          </a:solidFill>
        </p:spPr>
        <p:txBody>
          <a:bodyPr wrap="square" rtlCol="0">
            <a:spAutoFit/>
          </a:bodyPr>
          <a:lstStyle/>
          <a:p>
            <a:r>
              <a:rPr lang="fr-FR" sz="1350" b="1" dirty="0">
                <a:solidFill>
                  <a:srgbClr val="FFFFFF"/>
                </a:solidFill>
              </a:rPr>
              <a:t>Challex</a:t>
            </a:r>
          </a:p>
        </p:txBody>
      </p:sp>
      <p:sp>
        <p:nvSpPr>
          <p:cNvPr id="18" name="ZoneTexte 17">
            <a:extLst>
              <a:ext uri="{FF2B5EF4-FFF2-40B4-BE49-F238E27FC236}">
                <a16:creationId xmlns:a16="http://schemas.microsoft.com/office/drawing/2014/main" id="{A8C3503B-5D60-CF83-714A-272B4BEB42D9}"/>
              </a:ext>
            </a:extLst>
          </p:cNvPr>
          <p:cNvSpPr txBox="1"/>
          <p:nvPr/>
        </p:nvSpPr>
        <p:spPr>
          <a:xfrm>
            <a:off x="2943651" y="5107993"/>
            <a:ext cx="1892774" cy="507831"/>
          </a:xfrm>
          <a:prstGeom prst="rect">
            <a:avLst/>
          </a:prstGeom>
          <a:solidFill>
            <a:srgbClr val="6FCBF3"/>
          </a:solidFill>
        </p:spPr>
        <p:txBody>
          <a:bodyPr wrap="square" rtlCol="0">
            <a:spAutoFit/>
          </a:bodyPr>
          <a:lstStyle/>
          <a:p>
            <a:r>
              <a:rPr lang="fr-FR" sz="1350" b="1" dirty="0">
                <a:solidFill>
                  <a:srgbClr val="FFFFFF"/>
                </a:solidFill>
              </a:rPr>
              <a:t>Saint-Julien-en-Genevois</a:t>
            </a:r>
          </a:p>
        </p:txBody>
      </p:sp>
      <p:sp>
        <p:nvSpPr>
          <p:cNvPr id="19" name="ZoneTexte 18">
            <a:extLst>
              <a:ext uri="{FF2B5EF4-FFF2-40B4-BE49-F238E27FC236}">
                <a16:creationId xmlns:a16="http://schemas.microsoft.com/office/drawing/2014/main" id="{723E9FE7-666C-CF1A-E25F-E602F49FA829}"/>
              </a:ext>
            </a:extLst>
          </p:cNvPr>
          <p:cNvSpPr txBox="1"/>
          <p:nvPr/>
        </p:nvSpPr>
        <p:spPr>
          <a:xfrm>
            <a:off x="7531858" y="2709615"/>
            <a:ext cx="509234" cy="507831"/>
          </a:xfrm>
          <a:prstGeom prst="rect">
            <a:avLst/>
          </a:prstGeom>
          <a:solidFill>
            <a:srgbClr val="6FCBF3"/>
          </a:solidFill>
        </p:spPr>
        <p:txBody>
          <a:bodyPr wrap="square" rtlCol="0">
            <a:spAutoFit/>
          </a:bodyPr>
          <a:lstStyle/>
          <a:p>
            <a:r>
              <a:rPr lang="fr-FR" sz="1350" b="1" dirty="0">
                <a:solidFill>
                  <a:srgbClr val="FFFFFF"/>
                </a:solidFill>
              </a:rPr>
              <a:t>Jussy</a:t>
            </a:r>
          </a:p>
        </p:txBody>
      </p:sp>
      <p:sp>
        <p:nvSpPr>
          <p:cNvPr id="21" name="ZoneTexte 20">
            <a:extLst>
              <a:ext uri="{FF2B5EF4-FFF2-40B4-BE49-F238E27FC236}">
                <a16:creationId xmlns:a16="http://schemas.microsoft.com/office/drawing/2014/main" id="{DB477F21-597E-1B37-EE3E-45D94FF66910}"/>
              </a:ext>
            </a:extLst>
          </p:cNvPr>
          <p:cNvSpPr txBox="1"/>
          <p:nvPr/>
        </p:nvSpPr>
        <p:spPr>
          <a:xfrm>
            <a:off x="6394401" y="3209899"/>
            <a:ext cx="714376" cy="507831"/>
          </a:xfrm>
          <a:prstGeom prst="rect">
            <a:avLst/>
          </a:prstGeom>
          <a:solidFill>
            <a:srgbClr val="6FCBF3"/>
          </a:solidFill>
        </p:spPr>
        <p:txBody>
          <a:bodyPr wrap="square" rtlCol="0">
            <a:spAutoFit/>
          </a:bodyPr>
          <a:lstStyle/>
          <a:p>
            <a:r>
              <a:rPr lang="fr-FR" sz="1350" b="1" dirty="0" err="1">
                <a:solidFill>
                  <a:srgbClr val="FFFFFF"/>
                </a:solidFill>
              </a:rPr>
              <a:t>Choulex</a:t>
            </a:r>
            <a:endParaRPr lang="fr-FR" sz="1350" b="1" dirty="0">
              <a:solidFill>
                <a:srgbClr val="FFFFFF"/>
              </a:solidFill>
            </a:endParaRPr>
          </a:p>
        </p:txBody>
      </p:sp>
      <p:sp>
        <p:nvSpPr>
          <p:cNvPr id="23" name="ZoneTexte 22">
            <a:extLst>
              <a:ext uri="{FF2B5EF4-FFF2-40B4-BE49-F238E27FC236}">
                <a16:creationId xmlns:a16="http://schemas.microsoft.com/office/drawing/2014/main" id="{8B151975-956F-B03E-B42D-E980A0E2AD99}"/>
              </a:ext>
            </a:extLst>
          </p:cNvPr>
          <p:cNvSpPr txBox="1"/>
          <p:nvPr/>
        </p:nvSpPr>
        <p:spPr>
          <a:xfrm>
            <a:off x="6866955" y="2197210"/>
            <a:ext cx="714376" cy="507831"/>
          </a:xfrm>
          <a:prstGeom prst="rect">
            <a:avLst/>
          </a:prstGeom>
          <a:solidFill>
            <a:srgbClr val="6FCBF3"/>
          </a:solidFill>
        </p:spPr>
        <p:txBody>
          <a:bodyPr wrap="square" rtlCol="0">
            <a:spAutoFit/>
          </a:bodyPr>
          <a:lstStyle/>
          <a:p>
            <a:r>
              <a:rPr lang="fr-FR" sz="1350" b="1" dirty="0" err="1">
                <a:solidFill>
                  <a:srgbClr val="FFFFFF"/>
                </a:solidFill>
              </a:rPr>
              <a:t>Meinier</a:t>
            </a:r>
            <a:endParaRPr lang="fr-FR" sz="1350" b="1" dirty="0">
              <a:solidFill>
                <a:srgbClr val="FFFFFF"/>
              </a:solidFill>
            </a:endParaRPr>
          </a:p>
        </p:txBody>
      </p:sp>
    </p:spTree>
    <p:extLst>
      <p:ext uri="{BB962C8B-B14F-4D97-AF65-F5344CB8AC3E}">
        <p14:creationId xmlns:p14="http://schemas.microsoft.com/office/powerpoint/2010/main" val="11455270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DEC923-F87F-A62A-CB43-F75E3E08B269}"/>
              </a:ext>
            </a:extLst>
          </p:cNvPr>
          <p:cNvSpPr/>
          <p:nvPr/>
        </p:nvSpPr>
        <p:spPr>
          <a:xfrm>
            <a:off x="0" y="0"/>
            <a:ext cx="9144000" cy="6858000"/>
          </a:xfrm>
          <a:prstGeom prst="rect">
            <a:avLst/>
          </a:prstGeom>
          <a:noFill/>
          <a:ln w="76200">
            <a:solidFill>
              <a:srgbClr val="A0D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A0D092"/>
              </a:solidFill>
            </a:endParaRPr>
          </a:p>
        </p:txBody>
      </p:sp>
      <p:sp>
        <p:nvSpPr>
          <p:cNvPr id="13" name="Titre 1">
            <a:extLst>
              <a:ext uri="{FF2B5EF4-FFF2-40B4-BE49-F238E27FC236}">
                <a16:creationId xmlns:a16="http://schemas.microsoft.com/office/drawing/2014/main" id="{41B75FE7-5359-3025-72E8-4CE3687DED3F}"/>
              </a:ext>
            </a:extLst>
          </p:cNvPr>
          <p:cNvSpPr txBox="1">
            <a:spLocks/>
          </p:cNvSpPr>
          <p:nvPr/>
        </p:nvSpPr>
        <p:spPr>
          <a:xfrm>
            <a:off x="324000" y="1180050"/>
            <a:ext cx="6848325" cy="324000"/>
          </a:xfrm>
          <a:prstGeom prst="rect">
            <a:avLst/>
          </a:prstGeom>
        </p:spPr>
        <p:txBody>
          <a:bodyPr rtlCol="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300" b="1" dirty="0"/>
              <a:t>3 </a:t>
            </a:r>
            <a:r>
              <a:rPr lang="fr-FR" sz="3300" b="1" cap="small" dirty="0"/>
              <a:t>a </a:t>
            </a:r>
            <a:r>
              <a:rPr lang="fr-FR" sz="3300" b="1" dirty="0">
                <a:solidFill>
                  <a:srgbClr val="A0D092"/>
                </a:solidFill>
              </a:rPr>
              <a:t>MEINIER</a:t>
            </a:r>
            <a:r>
              <a:rPr lang="fr-FR" sz="3300" b="1" cap="small" dirty="0"/>
              <a:t>: entre Nature et Histoire </a:t>
            </a:r>
            <a:endParaRPr lang="fr-FR" sz="3300" b="1" dirty="0"/>
          </a:p>
        </p:txBody>
      </p:sp>
      <p:pic>
        <p:nvPicPr>
          <p:cNvPr id="2050" name="Picture 2">
            <a:extLst>
              <a:ext uri="{FF2B5EF4-FFF2-40B4-BE49-F238E27FC236}">
                <a16:creationId xmlns:a16="http://schemas.microsoft.com/office/drawing/2014/main" id="{CD44E2B7-286D-B097-F524-E2A3FE41CD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5203443" y="1823688"/>
            <a:ext cx="3591260" cy="269655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e 13">
            <a:extLst>
              <a:ext uri="{FF2B5EF4-FFF2-40B4-BE49-F238E27FC236}">
                <a16:creationId xmlns:a16="http://schemas.microsoft.com/office/drawing/2014/main" id="{A5FC343F-392F-535B-0752-A24BE4C3883D}"/>
              </a:ext>
            </a:extLst>
          </p:cNvPr>
          <p:cNvGrpSpPr/>
          <p:nvPr/>
        </p:nvGrpSpPr>
        <p:grpSpPr>
          <a:xfrm>
            <a:off x="7003068" y="4928113"/>
            <a:ext cx="2029215" cy="927095"/>
            <a:chOff x="9337424" y="5427814"/>
            <a:chExt cx="2705620" cy="1236126"/>
          </a:xfrm>
        </p:grpSpPr>
        <p:sp>
          <p:nvSpPr>
            <p:cNvPr id="16" name="Rectangle 15">
              <a:extLst>
                <a:ext uri="{FF2B5EF4-FFF2-40B4-BE49-F238E27FC236}">
                  <a16:creationId xmlns:a16="http://schemas.microsoft.com/office/drawing/2014/main" id="{CDD28430-53FB-B838-23B5-6657D7072B15}"/>
                </a:ext>
              </a:extLst>
            </p:cNvPr>
            <p:cNvSpPr/>
            <p:nvPr/>
          </p:nvSpPr>
          <p:spPr>
            <a:xfrm>
              <a:off x="9337424" y="5427814"/>
              <a:ext cx="2705620" cy="1232452"/>
            </a:xfrm>
            <a:prstGeom prst="rect">
              <a:avLst/>
            </a:prstGeom>
            <a:solidFill>
              <a:srgbClr val="22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7" name="ZoneTexte 16">
              <a:extLst>
                <a:ext uri="{FF2B5EF4-FFF2-40B4-BE49-F238E27FC236}">
                  <a16:creationId xmlns:a16="http://schemas.microsoft.com/office/drawing/2014/main" id="{4C50565F-7BC7-9999-B0DC-44C5F0660DAB}"/>
                </a:ext>
              </a:extLst>
            </p:cNvPr>
            <p:cNvSpPr txBox="1"/>
            <p:nvPr/>
          </p:nvSpPr>
          <p:spPr>
            <a:xfrm>
              <a:off x="9572000" y="5679055"/>
              <a:ext cx="2434471" cy="984885"/>
            </a:xfrm>
            <a:prstGeom prst="rect">
              <a:avLst/>
            </a:prstGeom>
            <a:noFill/>
          </p:spPr>
          <p:txBody>
            <a:bodyPr wrap="square" rtlCol="0">
              <a:spAutoFit/>
            </a:bodyPr>
            <a:lstStyle/>
            <a:p>
              <a:r>
                <a:rPr lang="fr-CH" sz="2100" dirty="0">
                  <a:solidFill>
                    <a:schemeClr val="bg1"/>
                  </a:solidFill>
                </a:rPr>
                <a:t>NARIES…</a:t>
              </a:r>
            </a:p>
            <a:p>
              <a:r>
                <a:rPr lang="fr-CH" sz="2100" dirty="0">
                  <a:solidFill>
                    <a:schemeClr val="bg1"/>
                  </a:solidFill>
                </a:rPr>
                <a:t>… </a:t>
              </a:r>
              <a:r>
                <a:rPr lang="fr-CH" sz="2100" dirty="0">
                  <a:solidFill>
                    <a:schemeClr val="bg1"/>
                  </a:solidFill>
                  <a:latin typeface="Ink Free" panose="03080402000500000000" pitchFamily="66" charset="0"/>
                </a:rPr>
                <a:t>en </a:t>
              </a:r>
              <a:r>
                <a:rPr lang="fr-CH" sz="2100" dirty="0">
                  <a:solidFill>
                    <a:srgbClr val="A0D092"/>
                  </a:solidFill>
                  <a:latin typeface="Ink Free" panose="03080402000500000000" pitchFamily="66" charset="0"/>
                </a:rPr>
                <a:t>vadrouille</a:t>
              </a:r>
              <a:endParaRPr lang="fr-FR" sz="2100" dirty="0">
                <a:solidFill>
                  <a:srgbClr val="A0D092"/>
                </a:solidFill>
                <a:latin typeface="Ink Free" panose="03080402000500000000" pitchFamily="66" charset="0"/>
              </a:endParaRPr>
            </a:p>
          </p:txBody>
        </p:sp>
        <p:grpSp>
          <p:nvGrpSpPr>
            <p:cNvPr id="18" name="Groupe 17">
              <a:extLst>
                <a:ext uri="{FF2B5EF4-FFF2-40B4-BE49-F238E27FC236}">
                  <a16:creationId xmlns:a16="http://schemas.microsoft.com/office/drawing/2014/main" id="{5AD35F54-3CFE-77C7-4C41-159E746C1D0F}"/>
                </a:ext>
              </a:extLst>
            </p:cNvPr>
            <p:cNvGrpSpPr/>
            <p:nvPr/>
          </p:nvGrpSpPr>
          <p:grpSpPr>
            <a:xfrm rot="1457847">
              <a:off x="10378864" y="5713318"/>
              <a:ext cx="852430" cy="143234"/>
              <a:chOff x="2282783" y="1177080"/>
              <a:chExt cx="7229192" cy="1224191"/>
            </a:xfrm>
            <a:solidFill>
              <a:srgbClr val="6FCBF3"/>
            </a:solidFill>
          </p:grpSpPr>
          <p:sp>
            <p:nvSpPr>
              <p:cNvPr id="19" name="Ellipse 18">
                <a:extLst>
                  <a:ext uri="{FF2B5EF4-FFF2-40B4-BE49-F238E27FC236}">
                    <a16:creationId xmlns:a16="http://schemas.microsoft.com/office/drawing/2014/main" id="{14CC32F7-D787-C3A5-F317-6B06B8822A80}"/>
                  </a:ext>
                </a:extLst>
              </p:cNvPr>
              <p:cNvSpPr/>
              <p:nvPr/>
            </p:nvSpPr>
            <p:spPr>
              <a:xfrm>
                <a:off x="2282783" y="1440480"/>
                <a:ext cx="960792" cy="9607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20" name="Ellipse 19">
                <a:extLst>
                  <a:ext uri="{FF2B5EF4-FFF2-40B4-BE49-F238E27FC236}">
                    <a16:creationId xmlns:a16="http://schemas.microsoft.com/office/drawing/2014/main" id="{DB403912-EF1A-1D15-782A-170FD4B7198C}"/>
                  </a:ext>
                </a:extLst>
              </p:cNvPr>
              <p:cNvSpPr/>
              <p:nvPr/>
            </p:nvSpPr>
            <p:spPr>
              <a:xfrm>
                <a:off x="6174313" y="1177080"/>
                <a:ext cx="458372" cy="458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2" name="Ellipse 21">
                <a:extLst>
                  <a:ext uri="{FF2B5EF4-FFF2-40B4-BE49-F238E27FC236}">
                    <a16:creationId xmlns:a16="http://schemas.microsoft.com/office/drawing/2014/main" id="{F234AAF2-3D05-CC46-3FF8-BEB0FC146C47}"/>
                  </a:ext>
                </a:extLst>
              </p:cNvPr>
              <p:cNvSpPr/>
              <p:nvPr/>
            </p:nvSpPr>
            <p:spPr>
              <a:xfrm>
                <a:off x="3753459" y="1287290"/>
                <a:ext cx="781106" cy="7811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3" name="Ellipse 22">
                <a:extLst>
                  <a:ext uri="{FF2B5EF4-FFF2-40B4-BE49-F238E27FC236}">
                    <a16:creationId xmlns:a16="http://schemas.microsoft.com/office/drawing/2014/main" id="{6C96B545-8A89-E5A7-200B-89B7BB124D96}"/>
                  </a:ext>
                </a:extLst>
              </p:cNvPr>
              <p:cNvSpPr/>
              <p:nvPr/>
            </p:nvSpPr>
            <p:spPr>
              <a:xfrm>
                <a:off x="5062280" y="1250522"/>
                <a:ext cx="588175" cy="588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4" name="Ellipse 23">
                <a:extLst>
                  <a:ext uri="{FF2B5EF4-FFF2-40B4-BE49-F238E27FC236}">
                    <a16:creationId xmlns:a16="http://schemas.microsoft.com/office/drawing/2014/main" id="{E107D174-B6FF-A99F-F2D5-20E96B823A10}"/>
                  </a:ext>
                </a:extLst>
              </p:cNvPr>
              <p:cNvSpPr/>
              <p:nvPr/>
            </p:nvSpPr>
            <p:spPr>
              <a:xfrm>
                <a:off x="7266290" y="1243369"/>
                <a:ext cx="319784" cy="319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5" name="Ellipse 24">
                <a:extLst>
                  <a:ext uri="{FF2B5EF4-FFF2-40B4-BE49-F238E27FC236}">
                    <a16:creationId xmlns:a16="http://schemas.microsoft.com/office/drawing/2014/main" id="{8EBCEB38-DCB9-B379-3B0E-C4C3B8091C7D}"/>
                  </a:ext>
                </a:extLst>
              </p:cNvPr>
              <p:cNvSpPr/>
              <p:nvPr/>
            </p:nvSpPr>
            <p:spPr>
              <a:xfrm flipV="1">
                <a:off x="8325371" y="1355163"/>
                <a:ext cx="225388" cy="225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6" name="Ellipse 25">
                <a:extLst>
                  <a:ext uri="{FF2B5EF4-FFF2-40B4-BE49-F238E27FC236}">
                    <a16:creationId xmlns:a16="http://schemas.microsoft.com/office/drawing/2014/main" id="{736D95E4-48B5-D5A6-DC16-73A518D4CEBE}"/>
                  </a:ext>
                </a:extLst>
              </p:cNvPr>
              <p:cNvSpPr/>
              <p:nvPr/>
            </p:nvSpPr>
            <p:spPr>
              <a:xfrm flipV="1">
                <a:off x="9355193" y="1578970"/>
                <a:ext cx="156782" cy="1567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pic>
        <p:nvPicPr>
          <p:cNvPr id="4" name="Image 3" descr="Une image contenant texte, carte, diagramme, capture d’écran&#10;&#10;Le contenu généré par l’IA peut être incorrect.">
            <a:extLst>
              <a:ext uri="{FF2B5EF4-FFF2-40B4-BE49-F238E27FC236}">
                <a16:creationId xmlns:a16="http://schemas.microsoft.com/office/drawing/2014/main" id="{6E4CF887-07FF-6132-FD5F-E5A09F100065}"/>
              </a:ext>
            </a:extLst>
          </p:cNvPr>
          <p:cNvPicPr>
            <a:picLocks noChangeAspect="1"/>
          </p:cNvPicPr>
          <p:nvPr/>
        </p:nvPicPr>
        <p:blipFill>
          <a:blip r:embed="rId3">
            <a:extLst>
              <a:ext uri="{28A0092B-C50C-407E-A947-70E740481C1C}">
                <a14:useLocalDpi xmlns:a14="http://schemas.microsoft.com/office/drawing/2010/main" val="0"/>
              </a:ext>
            </a:extLst>
          </a:blip>
          <a:srcRect l="20396" t="29652" r="19504" b="36319"/>
          <a:stretch/>
        </p:blipFill>
        <p:spPr>
          <a:xfrm>
            <a:off x="501710" y="1823688"/>
            <a:ext cx="4511332" cy="3613293"/>
          </a:xfrm>
          <a:prstGeom prst="rect">
            <a:avLst/>
          </a:prstGeom>
        </p:spPr>
      </p:pic>
      <p:sp>
        <p:nvSpPr>
          <p:cNvPr id="5" name="ZoneTexte 4">
            <a:extLst>
              <a:ext uri="{FF2B5EF4-FFF2-40B4-BE49-F238E27FC236}">
                <a16:creationId xmlns:a16="http://schemas.microsoft.com/office/drawing/2014/main" id="{1CA7C5F5-B2E2-F10A-C059-2484C4CD46D2}"/>
              </a:ext>
            </a:extLst>
          </p:cNvPr>
          <p:cNvSpPr txBox="1"/>
          <p:nvPr/>
        </p:nvSpPr>
        <p:spPr>
          <a:xfrm>
            <a:off x="5204874" y="4718567"/>
            <a:ext cx="1623850" cy="923330"/>
          </a:xfrm>
          <a:prstGeom prst="rect">
            <a:avLst/>
          </a:prstGeom>
          <a:solidFill>
            <a:srgbClr val="D3AE7F"/>
          </a:solidFill>
        </p:spPr>
        <p:txBody>
          <a:bodyPr wrap="square" rtlCol="0">
            <a:spAutoFit/>
          </a:bodyPr>
          <a:lstStyle/>
          <a:p>
            <a:r>
              <a:rPr lang="fr-FR" sz="1350" b="1" dirty="0">
                <a:solidFill>
                  <a:srgbClr val="FFFFFF"/>
                </a:solidFill>
              </a:rPr>
              <a:t>QR 1:</a:t>
            </a:r>
          </a:p>
          <a:p>
            <a:r>
              <a:rPr lang="fr-FR" sz="1350" b="1" dirty="0">
                <a:solidFill>
                  <a:srgbClr val="FFFFFF"/>
                </a:solidFill>
              </a:rPr>
              <a:t>Origine historique</a:t>
            </a:r>
          </a:p>
          <a:p>
            <a:r>
              <a:rPr lang="fr-FR" sz="1350" b="1" dirty="0">
                <a:solidFill>
                  <a:srgbClr val="FFFFFF"/>
                </a:solidFill>
              </a:rPr>
              <a:t>Tilleul: centre intergénérationnel</a:t>
            </a:r>
          </a:p>
        </p:txBody>
      </p:sp>
      <p:pic>
        <p:nvPicPr>
          <p:cNvPr id="6" name="Picture 2">
            <a:extLst>
              <a:ext uri="{FF2B5EF4-FFF2-40B4-BE49-F238E27FC236}">
                <a16:creationId xmlns:a16="http://schemas.microsoft.com/office/drawing/2014/main" id="{9913EA26-AB52-89B5-3FDD-5A18D3DB65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203443" y="1817787"/>
            <a:ext cx="3591260" cy="269655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056B21BA-7EAC-03A7-B646-3B55A3358615}"/>
              </a:ext>
            </a:extLst>
          </p:cNvPr>
          <p:cNvSpPr txBox="1"/>
          <p:nvPr/>
        </p:nvSpPr>
        <p:spPr>
          <a:xfrm>
            <a:off x="5198320" y="4759274"/>
            <a:ext cx="1771301" cy="923330"/>
          </a:xfrm>
          <a:prstGeom prst="rect">
            <a:avLst/>
          </a:prstGeom>
          <a:solidFill>
            <a:srgbClr val="D3AE7F"/>
          </a:solidFill>
        </p:spPr>
        <p:txBody>
          <a:bodyPr wrap="square" rtlCol="0">
            <a:spAutoFit/>
          </a:bodyPr>
          <a:lstStyle/>
          <a:p>
            <a:r>
              <a:rPr lang="fr-FR" sz="1350" b="1" dirty="0">
                <a:solidFill>
                  <a:srgbClr val="FFFFFF"/>
                </a:solidFill>
              </a:rPr>
              <a:t>QR 2:</a:t>
            </a:r>
          </a:p>
          <a:p>
            <a:r>
              <a:rPr lang="fr-FR" sz="1350" b="1" dirty="0">
                <a:solidFill>
                  <a:srgbClr val="FFFFFF"/>
                </a:solidFill>
              </a:rPr>
              <a:t>Armoiries</a:t>
            </a:r>
          </a:p>
          <a:p>
            <a:r>
              <a:rPr lang="fr-FR" sz="1350" b="1" dirty="0">
                <a:solidFill>
                  <a:srgbClr val="FFFFFF"/>
                </a:solidFill>
              </a:rPr>
              <a:t>Pépites </a:t>
            </a:r>
            <a:r>
              <a:rPr lang="fr-FR" sz="1350" b="1" dirty="0" err="1">
                <a:solidFill>
                  <a:srgbClr val="FFFFFF"/>
                </a:solidFill>
              </a:rPr>
              <a:t>meynites</a:t>
            </a:r>
            <a:endParaRPr lang="fr-FR" sz="1350" b="1" dirty="0">
              <a:solidFill>
                <a:srgbClr val="FFFFFF"/>
              </a:solidFill>
            </a:endParaRPr>
          </a:p>
          <a:p>
            <a:r>
              <a:rPr lang="fr-FR" sz="1350" b="1" dirty="0">
                <a:solidFill>
                  <a:srgbClr val="FFFFFF"/>
                </a:solidFill>
              </a:rPr>
              <a:t>Guerre des pantoufles</a:t>
            </a:r>
          </a:p>
        </p:txBody>
      </p:sp>
      <p:pic>
        <p:nvPicPr>
          <p:cNvPr id="8" name="Picture 2">
            <a:extLst>
              <a:ext uri="{FF2B5EF4-FFF2-40B4-BE49-F238E27FC236}">
                <a16:creationId xmlns:a16="http://schemas.microsoft.com/office/drawing/2014/main" id="{C67722A9-FCFF-F1FB-C1CA-19A9DF98DA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203443" y="1804224"/>
            <a:ext cx="3591259" cy="2696551"/>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032103DF-BA43-FB50-7F2A-F8ED48309EF5}"/>
              </a:ext>
            </a:extLst>
          </p:cNvPr>
          <p:cNvSpPr txBox="1"/>
          <p:nvPr/>
        </p:nvSpPr>
        <p:spPr>
          <a:xfrm>
            <a:off x="5198320" y="4724109"/>
            <a:ext cx="1762496" cy="1131079"/>
          </a:xfrm>
          <a:prstGeom prst="rect">
            <a:avLst/>
          </a:prstGeom>
          <a:solidFill>
            <a:srgbClr val="D3AE7F"/>
          </a:solidFill>
        </p:spPr>
        <p:txBody>
          <a:bodyPr wrap="square" rtlCol="0">
            <a:spAutoFit/>
          </a:bodyPr>
          <a:lstStyle/>
          <a:p>
            <a:r>
              <a:rPr lang="fr-FR" sz="1350" b="1" dirty="0">
                <a:solidFill>
                  <a:srgbClr val="FFFFFF"/>
                </a:solidFill>
              </a:rPr>
              <a:t>QR 3:</a:t>
            </a:r>
          </a:p>
          <a:p>
            <a:r>
              <a:rPr lang="fr-FR" sz="1350" b="1" dirty="0">
                <a:solidFill>
                  <a:srgbClr val="FFFFFF"/>
                </a:solidFill>
              </a:rPr>
              <a:t>Historique de construction</a:t>
            </a:r>
          </a:p>
          <a:p>
            <a:r>
              <a:rPr lang="fr-FR" sz="1350" b="1" dirty="0">
                <a:solidFill>
                  <a:srgbClr val="FFFFFF"/>
                </a:solidFill>
              </a:rPr>
              <a:t>Légende de la Dame Blanche</a:t>
            </a:r>
          </a:p>
        </p:txBody>
      </p:sp>
      <p:pic>
        <p:nvPicPr>
          <p:cNvPr id="10" name="Picture 2">
            <a:extLst>
              <a:ext uri="{FF2B5EF4-FFF2-40B4-BE49-F238E27FC236}">
                <a16:creationId xmlns:a16="http://schemas.microsoft.com/office/drawing/2014/main" id="{12989784-7571-B335-50B2-7C8EEFD2BC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5203443" y="1802931"/>
            <a:ext cx="3591259" cy="269655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9D029551-313D-0F67-DBF5-A2CE3143392D}"/>
              </a:ext>
            </a:extLst>
          </p:cNvPr>
          <p:cNvSpPr txBox="1"/>
          <p:nvPr/>
        </p:nvSpPr>
        <p:spPr>
          <a:xfrm>
            <a:off x="5203441" y="4716075"/>
            <a:ext cx="1762496" cy="1131079"/>
          </a:xfrm>
          <a:prstGeom prst="rect">
            <a:avLst/>
          </a:prstGeom>
          <a:solidFill>
            <a:srgbClr val="D3AE7F"/>
          </a:solidFill>
        </p:spPr>
        <p:txBody>
          <a:bodyPr wrap="square" rtlCol="0">
            <a:spAutoFit/>
          </a:bodyPr>
          <a:lstStyle/>
          <a:p>
            <a:r>
              <a:rPr lang="fr-FR" sz="1350" b="1" dirty="0">
                <a:solidFill>
                  <a:srgbClr val="FFFFFF"/>
                </a:solidFill>
              </a:rPr>
              <a:t>QR 4:</a:t>
            </a:r>
          </a:p>
          <a:p>
            <a:r>
              <a:rPr lang="fr-FR" sz="1350" b="1" dirty="0" err="1">
                <a:solidFill>
                  <a:srgbClr val="FFFFFF"/>
                </a:solidFill>
              </a:rPr>
              <a:t>Seymaz</a:t>
            </a:r>
            <a:endParaRPr lang="fr-FR" sz="1350" b="1" dirty="0">
              <a:solidFill>
                <a:srgbClr val="FFFFFF"/>
              </a:solidFill>
            </a:endParaRPr>
          </a:p>
          <a:p>
            <a:r>
              <a:rPr lang="fr-FR" sz="1350" b="1" dirty="0">
                <a:solidFill>
                  <a:srgbClr val="FFFFFF"/>
                </a:solidFill>
              </a:rPr>
              <a:t>Biodiversité (amphibiens, oiseaux, castor)</a:t>
            </a:r>
          </a:p>
        </p:txBody>
      </p:sp>
      <p:pic>
        <p:nvPicPr>
          <p:cNvPr id="12" name="Picture 2">
            <a:extLst>
              <a:ext uri="{FF2B5EF4-FFF2-40B4-BE49-F238E27FC236}">
                <a16:creationId xmlns:a16="http://schemas.microsoft.com/office/drawing/2014/main" id="{0CFC3688-1DDE-DCC8-5B62-BB5CF08E27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5203444" y="1813167"/>
            <a:ext cx="3591257" cy="2696550"/>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66D9318F-340C-90C4-0750-0F12D5FB3231}"/>
              </a:ext>
            </a:extLst>
          </p:cNvPr>
          <p:cNvSpPr txBox="1"/>
          <p:nvPr/>
        </p:nvSpPr>
        <p:spPr>
          <a:xfrm>
            <a:off x="5203441" y="4727293"/>
            <a:ext cx="1762496" cy="1131079"/>
          </a:xfrm>
          <a:prstGeom prst="rect">
            <a:avLst/>
          </a:prstGeom>
          <a:solidFill>
            <a:srgbClr val="D3AE7F"/>
          </a:solidFill>
        </p:spPr>
        <p:txBody>
          <a:bodyPr wrap="square" rtlCol="0">
            <a:spAutoFit/>
          </a:bodyPr>
          <a:lstStyle/>
          <a:p>
            <a:r>
              <a:rPr lang="fr-FR" sz="1350" b="1" dirty="0">
                <a:solidFill>
                  <a:srgbClr val="FFFFFF"/>
                </a:solidFill>
              </a:rPr>
              <a:t>QR 5:</a:t>
            </a:r>
          </a:p>
          <a:p>
            <a:r>
              <a:rPr lang="fr-FR" sz="1350" b="1" dirty="0">
                <a:solidFill>
                  <a:srgbClr val="FFFFFF"/>
                </a:solidFill>
              </a:rPr>
              <a:t>Historique des Marais de Sionnet</a:t>
            </a:r>
          </a:p>
          <a:p>
            <a:endParaRPr lang="fr-FR" sz="1350" b="1" dirty="0">
              <a:solidFill>
                <a:srgbClr val="FFFFFF"/>
              </a:solidFill>
            </a:endParaRPr>
          </a:p>
          <a:p>
            <a:endParaRPr lang="fr-FR" sz="1350" b="1" dirty="0">
              <a:solidFill>
                <a:srgbClr val="FFFFFF"/>
              </a:solidFill>
            </a:endParaRPr>
          </a:p>
        </p:txBody>
      </p:sp>
      <p:pic>
        <p:nvPicPr>
          <p:cNvPr id="27" name="Picture 2">
            <a:extLst>
              <a:ext uri="{FF2B5EF4-FFF2-40B4-BE49-F238E27FC236}">
                <a16:creationId xmlns:a16="http://schemas.microsoft.com/office/drawing/2014/main" id="{B4594FE8-3B4C-B1C4-0725-C23319E215F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43165"/>
          <a:stretch/>
        </p:blipFill>
        <p:spPr bwMode="auto">
          <a:xfrm>
            <a:off x="5203441" y="1802931"/>
            <a:ext cx="3591257" cy="2718316"/>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E3983BD6-49D5-86C9-BF63-57BED7E32E18}"/>
              </a:ext>
            </a:extLst>
          </p:cNvPr>
          <p:cNvSpPr txBox="1"/>
          <p:nvPr/>
        </p:nvSpPr>
        <p:spPr>
          <a:xfrm>
            <a:off x="5225690" y="4760091"/>
            <a:ext cx="1762496" cy="1131079"/>
          </a:xfrm>
          <a:prstGeom prst="rect">
            <a:avLst/>
          </a:prstGeom>
          <a:solidFill>
            <a:srgbClr val="D3AE7F"/>
          </a:solidFill>
        </p:spPr>
        <p:txBody>
          <a:bodyPr wrap="square" rtlCol="0">
            <a:spAutoFit/>
          </a:bodyPr>
          <a:lstStyle/>
          <a:p>
            <a:r>
              <a:rPr lang="fr-FR" sz="1350" b="1" dirty="0">
                <a:solidFill>
                  <a:srgbClr val="FFFFFF"/>
                </a:solidFill>
              </a:rPr>
              <a:t>QR 6:</a:t>
            </a:r>
          </a:p>
          <a:p>
            <a:r>
              <a:rPr lang="fr-FR" sz="1350" b="1" dirty="0">
                <a:solidFill>
                  <a:srgbClr val="FFFFFF"/>
                </a:solidFill>
              </a:rPr>
              <a:t>Historique des multiples châteaux</a:t>
            </a:r>
          </a:p>
          <a:p>
            <a:r>
              <a:rPr lang="fr-FR" sz="1350" b="1" dirty="0">
                <a:solidFill>
                  <a:srgbClr val="FFFFFF"/>
                </a:solidFill>
              </a:rPr>
              <a:t>Altercation entre Gy et </a:t>
            </a:r>
            <a:r>
              <a:rPr lang="fr-FR" sz="1350" b="1" dirty="0" err="1">
                <a:solidFill>
                  <a:srgbClr val="FFFFFF"/>
                </a:solidFill>
              </a:rPr>
              <a:t>Meinier</a:t>
            </a:r>
            <a:endParaRPr lang="fr-FR" sz="1350" b="1" dirty="0">
              <a:solidFill>
                <a:srgbClr val="FFFFFF"/>
              </a:solidFill>
            </a:endParaRPr>
          </a:p>
        </p:txBody>
      </p:sp>
      <p:pic>
        <p:nvPicPr>
          <p:cNvPr id="29" name="Picture 2">
            <a:extLst>
              <a:ext uri="{FF2B5EF4-FFF2-40B4-BE49-F238E27FC236}">
                <a16:creationId xmlns:a16="http://schemas.microsoft.com/office/drawing/2014/main" id="{7787D069-F95C-5D1A-B9B1-C565D25B150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407" r="407"/>
          <a:stretch/>
        </p:blipFill>
        <p:spPr bwMode="auto">
          <a:xfrm>
            <a:off x="5203441" y="1810877"/>
            <a:ext cx="3591257" cy="2718316"/>
          </a:xfrm>
          <a:prstGeom prst="rect">
            <a:avLst/>
          </a:prstGeom>
          <a:noFill/>
          <a:extLst>
            <a:ext uri="{909E8E84-426E-40DD-AFC4-6F175D3DCCD1}">
              <a14:hiddenFill xmlns:a14="http://schemas.microsoft.com/office/drawing/2010/main">
                <a:solidFill>
                  <a:srgbClr val="FFFFFF"/>
                </a:solidFill>
              </a14:hiddenFill>
            </a:ext>
          </a:extLst>
        </p:spPr>
      </p:pic>
      <p:sp>
        <p:nvSpPr>
          <p:cNvPr id="31" name="ZoneTexte 30">
            <a:extLst>
              <a:ext uri="{FF2B5EF4-FFF2-40B4-BE49-F238E27FC236}">
                <a16:creationId xmlns:a16="http://schemas.microsoft.com/office/drawing/2014/main" id="{B0EAE470-85F3-E3E9-6142-B46F4FBBA3E2}"/>
              </a:ext>
            </a:extLst>
          </p:cNvPr>
          <p:cNvSpPr txBox="1"/>
          <p:nvPr/>
        </p:nvSpPr>
        <p:spPr>
          <a:xfrm>
            <a:off x="5212248" y="4734980"/>
            <a:ext cx="1762496" cy="1131079"/>
          </a:xfrm>
          <a:prstGeom prst="rect">
            <a:avLst/>
          </a:prstGeom>
          <a:solidFill>
            <a:srgbClr val="D3AE7F"/>
          </a:solidFill>
        </p:spPr>
        <p:txBody>
          <a:bodyPr wrap="square" rtlCol="0">
            <a:spAutoFit/>
          </a:bodyPr>
          <a:lstStyle/>
          <a:p>
            <a:r>
              <a:rPr lang="fr-FR" sz="1350" b="1" dirty="0">
                <a:solidFill>
                  <a:srgbClr val="FFFFFF"/>
                </a:solidFill>
              </a:rPr>
              <a:t>QR 7:</a:t>
            </a:r>
          </a:p>
          <a:p>
            <a:r>
              <a:rPr lang="fr-FR" sz="1350" b="1" dirty="0">
                <a:solidFill>
                  <a:srgbClr val="FFFFFF"/>
                </a:solidFill>
              </a:rPr>
              <a:t>Agroforesterie</a:t>
            </a:r>
          </a:p>
          <a:p>
            <a:r>
              <a:rPr lang="fr-FR" sz="1350" b="1" dirty="0">
                <a:solidFill>
                  <a:srgbClr val="FFFFFF"/>
                </a:solidFill>
              </a:rPr>
              <a:t>Cordons boisés</a:t>
            </a:r>
          </a:p>
          <a:p>
            <a:r>
              <a:rPr lang="fr-FR" sz="1350" b="1" dirty="0">
                <a:solidFill>
                  <a:srgbClr val="FFFFFF"/>
                </a:solidFill>
              </a:rPr>
              <a:t>Biodiversité</a:t>
            </a:r>
          </a:p>
          <a:p>
            <a:endParaRPr lang="fr-FR" sz="1350" b="1" dirty="0">
              <a:solidFill>
                <a:srgbClr val="FFFFFF"/>
              </a:solidFill>
            </a:endParaRPr>
          </a:p>
        </p:txBody>
      </p:sp>
      <p:pic>
        <p:nvPicPr>
          <p:cNvPr id="33" name="Picture 2">
            <a:extLst>
              <a:ext uri="{FF2B5EF4-FFF2-40B4-BE49-F238E27FC236}">
                <a16:creationId xmlns:a16="http://schemas.microsoft.com/office/drawing/2014/main" id="{225E629E-5886-AD6D-EDA4-ED0D80434D0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407" r="407"/>
          <a:stretch/>
        </p:blipFill>
        <p:spPr bwMode="auto">
          <a:xfrm>
            <a:off x="5212248" y="1796022"/>
            <a:ext cx="3591257" cy="2718316"/>
          </a:xfrm>
          <a:prstGeom prst="rect">
            <a:avLst/>
          </a:prstGeom>
          <a:noFill/>
          <a:extLst>
            <a:ext uri="{909E8E84-426E-40DD-AFC4-6F175D3DCCD1}">
              <a14:hiddenFill xmlns:a14="http://schemas.microsoft.com/office/drawing/2010/main">
                <a:solidFill>
                  <a:srgbClr val="FFFFFF"/>
                </a:solidFill>
              </a14:hiddenFill>
            </a:ext>
          </a:extLst>
        </p:spPr>
      </p:pic>
      <p:sp>
        <p:nvSpPr>
          <p:cNvPr id="34" name="ZoneTexte 33">
            <a:extLst>
              <a:ext uri="{FF2B5EF4-FFF2-40B4-BE49-F238E27FC236}">
                <a16:creationId xmlns:a16="http://schemas.microsoft.com/office/drawing/2014/main" id="{4F36E846-1AE8-EE8A-418C-389F840F863F}"/>
              </a:ext>
            </a:extLst>
          </p:cNvPr>
          <p:cNvSpPr txBox="1"/>
          <p:nvPr/>
        </p:nvSpPr>
        <p:spPr>
          <a:xfrm>
            <a:off x="5208561" y="4752820"/>
            <a:ext cx="1762496" cy="1131079"/>
          </a:xfrm>
          <a:prstGeom prst="rect">
            <a:avLst/>
          </a:prstGeom>
          <a:solidFill>
            <a:srgbClr val="D3AE7F"/>
          </a:solidFill>
        </p:spPr>
        <p:txBody>
          <a:bodyPr wrap="square" rtlCol="0">
            <a:spAutoFit/>
          </a:bodyPr>
          <a:lstStyle/>
          <a:p>
            <a:r>
              <a:rPr lang="fr-FR" sz="1350" b="1" dirty="0">
                <a:solidFill>
                  <a:srgbClr val="FFFFFF"/>
                </a:solidFill>
              </a:rPr>
              <a:t>QR 8:</a:t>
            </a:r>
          </a:p>
          <a:p>
            <a:r>
              <a:rPr lang="fr-FR" sz="1350" b="1" dirty="0">
                <a:solidFill>
                  <a:srgbClr val="FFFFFF"/>
                </a:solidFill>
              </a:rPr>
              <a:t>Œuvres de Gabi</a:t>
            </a:r>
          </a:p>
          <a:p>
            <a:r>
              <a:rPr lang="fr-FR" sz="1350" b="1" dirty="0">
                <a:solidFill>
                  <a:srgbClr val="FFFFFF"/>
                </a:solidFill>
              </a:rPr>
              <a:t>Maison de santé</a:t>
            </a:r>
          </a:p>
          <a:p>
            <a:r>
              <a:rPr lang="fr-FR" sz="1350" b="1" dirty="0">
                <a:solidFill>
                  <a:srgbClr val="FFFFFF"/>
                </a:solidFill>
              </a:rPr>
              <a:t>Courir pour aider</a:t>
            </a:r>
          </a:p>
          <a:p>
            <a:endParaRPr lang="fr-FR" sz="1350" b="1" dirty="0">
              <a:solidFill>
                <a:srgbClr val="FFFFFF"/>
              </a:solidFill>
            </a:endParaRPr>
          </a:p>
        </p:txBody>
      </p:sp>
      <p:pic>
        <p:nvPicPr>
          <p:cNvPr id="35" name="Picture 2">
            <a:extLst>
              <a:ext uri="{FF2B5EF4-FFF2-40B4-BE49-F238E27FC236}">
                <a16:creationId xmlns:a16="http://schemas.microsoft.com/office/drawing/2014/main" id="{587054F0-71FC-C246-6368-910D0805A0C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l="407" r="407"/>
          <a:stretch/>
        </p:blipFill>
        <p:spPr bwMode="auto">
          <a:xfrm>
            <a:off x="5215935" y="1807088"/>
            <a:ext cx="3591257" cy="2718316"/>
          </a:xfrm>
          <a:prstGeom prst="rect">
            <a:avLst/>
          </a:prstGeom>
          <a:noFill/>
          <a:extLst>
            <a:ext uri="{909E8E84-426E-40DD-AFC4-6F175D3DCCD1}">
              <a14:hiddenFill xmlns:a14="http://schemas.microsoft.com/office/drawing/2010/main">
                <a:solidFill>
                  <a:srgbClr val="FFFFFF"/>
                </a:solidFill>
              </a14:hiddenFill>
            </a:ext>
          </a:extLst>
        </p:spPr>
      </p:pic>
      <p:sp>
        <p:nvSpPr>
          <p:cNvPr id="36" name="ZoneTexte 35">
            <a:extLst>
              <a:ext uri="{FF2B5EF4-FFF2-40B4-BE49-F238E27FC236}">
                <a16:creationId xmlns:a16="http://schemas.microsoft.com/office/drawing/2014/main" id="{FDE4FCB2-2693-73F7-F1DA-049921558855}"/>
              </a:ext>
            </a:extLst>
          </p:cNvPr>
          <p:cNvSpPr txBox="1"/>
          <p:nvPr/>
        </p:nvSpPr>
        <p:spPr>
          <a:xfrm>
            <a:off x="5203441" y="4717421"/>
            <a:ext cx="1762496" cy="1131079"/>
          </a:xfrm>
          <a:prstGeom prst="rect">
            <a:avLst/>
          </a:prstGeom>
          <a:solidFill>
            <a:srgbClr val="D3AE7F"/>
          </a:solidFill>
        </p:spPr>
        <p:txBody>
          <a:bodyPr wrap="square" rtlCol="0">
            <a:spAutoFit/>
          </a:bodyPr>
          <a:lstStyle/>
          <a:p>
            <a:r>
              <a:rPr lang="fr-FR" sz="1350" b="1" dirty="0">
                <a:solidFill>
                  <a:srgbClr val="FFFFFF"/>
                </a:solidFill>
              </a:rPr>
              <a:t>QR 9:</a:t>
            </a:r>
          </a:p>
          <a:p>
            <a:r>
              <a:rPr lang="fr-FR" sz="1350" b="1" dirty="0">
                <a:solidFill>
                  <a:srgbClr val="FFFFFF"/>
                </a:solidFill>
              </a:rPr>
              <a:t>Historique des jardins</a:t>
            </a:r>
          </a:p>
          <a:p>
            <a:r>
              <a:rPr lang="fr-FR" sz="1350" b="1" dirty="0">
                <a:solidFill>
                  <a:srgbClr val="FFFFFF"/>
                </a:solidFill>
              </a:rPr>
              <a:t>Fonctionnement des jardins</a:t>
            </a:r>
          </a:p>
          <a:p>
            <a:endParaRPr lang="fr-FR" sz="1350" b="1" dirty="0">
              <a:solidFill>
                <a:srgbClr val="FFFFFF"/>
              </a:solidFill>
            </a:endParaRPr>
          </a:p>
        </p:txBody>
      </p:sp>
      <p:pic>
        <p:nvPicPr>
          <p:cNvPr id="37" name="Picture 2">
            <a:extLst>
              <a:ext uri="{FF2B5EF4-FFF2-40B4-BE49-F238E27FC236}">
                <a16:creationId xmlns:a16="http://schemas.microsoft.com/office/drawing/2014/main" id="{6984D253-C007-EA13-9F2C-94ED98809C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407" r="407"/>
          <a:stretch/>
        </p:blipFill>
        <p:spPr bwMode="auto">
          <a:xfrm>
            <a:off x="5208561" y="1802931"/>
            <a:ext cx="3591257" cy="2718316"/>
          </a:xfrm>
          <a:prstGeom prst="rect">
            <a:avLst/>
          </a:prstGeom>
          <a:noFill/>
          <a:extLst>
            <a:ext uri="{909E8E84-426E-40DD-AFC4-6F175D3DCCD1}">
              <a14:hiddenFill xmlns:a14="http://schemas.microsoft.com/office/drawing/2010/main">
                <a:solidFill>
                  <a:srgbClr val="FFFFFF"/>
                </a:solidFill>
              </a14:hiddenFill>
            </a:ext>
          </a:extLst>
        </p:spPr>
      </p:pic>
      <p:sp>
        <p:nvSpPr>
          <p:cNvPr id="38" name="ZoneTexte 37">
            <a:extLst>
              <a:ext uri="{FF2B5EF4-FFF2-40B4-BE49-F238E27FC236}">
                <a16:creationId xmlns:a16="http://schemas.microsoft.com/office/drawing/2014/main" id="{58BB38C2-760C-7F19-A5B4-E4AA11099C30}"/>
              </a:ext>
            </a:extLst>
          </p:cNvPr>
          <p:cNvSpPr txBox="1"/>
          <p:nvPr/>
        </p:nvSpPr>
        <p:spPr>
          <a:xfrm>
            <a:off x="5212246" y="4757647"/>
            <a:ext cx="1762496" cy="923330"/>
          </a:xfrm>
          <a:prstGeom prst="rect">
            <a:avLst/>
          </a:prstGeom>
          <a:solidFill>
            <a:srgbClr val="D3AE7F"/>
          </a:solidFill>
        </p:spPr>
        <p:txBody>
          <a:bodyPr wrap="square" rtlCol="0">
            <a:spAutoFit/>
          </a:bodyPr>
          <a:lstStyle/>
          <a:p>
            <a:r>
              <a:rPr lang="fr-FR" sz="1350" b="1" dirty="0">
                <a:solidFill>
                  <a:srgbClr val="FFFFFF"/>
                </a:solidFill>
              </a:rPr>
              <a:t>QR 10:</a:t>
            </a:r>
          </a:p>
          <a:p>
            <a:r>
              <a:rPr lang="fr-FR" sz="1350" b="1" dirty="0">
                <a:solidFill>
                  <a:srgbClr val="FFFFFF"/>
                </a:solidFill>
              </a:rPr>
              <a:t>Histoire du noyer</a:t>
            </a:r>
          </a:p>
          <a:p>
            <a:r>
              <a:rPr lang="fr-FR" sz="1350" b="1" dirty="0">
                <a:solidFill>
                  <a:srgbClr val="FFFFFF"/>
                </a:solidFill>
              </a:rPr>
              <a:t>Allée conservatoire des noyers</a:t>
            </a:r>
          </a:p>
        </p:txBody>
      </p:sp>
      <p:pic>
        <p:nvPicPr>
          <p:cNvPr id="39" name="Picture 2">
            <a:extLst>
              <a:ext uri="{FF2B5EF4-FFF2-40B4-BE49-F238E27FC236}">
                <a16:creationId xmlns:a16="http://schemas.microsoft.com/office/drawing/2014/main" id="{74F1FF1E-51F7-FDFA-9145-D829406E3A8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l="407" r="407"/>
          <a:stretch/>
        </p:blipFill>
        <p:spPr bwMode="auto">
          <a:xfrm>
            <a:off x="5224740" y="1831188"/>
            <a:ext cx="3591257" cy="2718316"/>
          </a:xfrm>
          <a:prstGeom prst="rect">
            <a:avLst/>
          </a:prstGeom>
          <a:noFill/>
          <a:extLst>
            <a:ext uri="{909E8E84-426E-40DD-AFC4-6F175D3DCCD1}">
              <a14:hiddenFill xmlns:a14="http://schemas.microsoft.com/office/drawing/2010/main">
                <a:solidFill>
                  <a:srgbClr val="FFFFFF"/>
                </a:solidFill>
              </a14:hiddenFill>
            </a:ext>
          </a:extLst>
        </p:spPr>
      </p:pic>
      <p:sp>
        <p:nvSpPr>
          <p:cNvPr id="40" name="ZoneTexte 39">
            <a:extLst>
              <a:ext uri="{FF2B5EF4-FFF2-40B4-BE49-F238E27FC236}">
                <a16:creationId xmlns:a16="http://schemas.microsoft.com/office/drawing/2014/main" id="{E1798AAA-D873-0669-2D0C-1D9FBB8BB831}"/>
              </a:ext>
            </a:extLst>
          </p:cNvPr>
          <p:cNvSpPr txBox="1"/>
          <p:nvPr/>
        </p:nvSpPr>
        <p:spPr>
          <a:xfrm>
            <a:off x="5212248" y="4733329"/>
            <a:ext cx="1762496" cy="1131079"/>
          </a:xfrm>
          <a:prstGeom prst="rect">
            <a:avLst/>
          </a:prstGeom>
          <a:solidFill>
            <a:srgbClr val="D3AE7F"/>
          </a:solidFill>
        </p:spPr>
        <p:txBody>
          <a:bodyPr wrap="square" rtlCol="0">
            <a:spAutoFit/>
          </a:bodyPr>
          <a:lstStyle/>
          <a:p>
            <a:r>
              <a:rPr lang="fr-FR" sz="1350" b="1" dirty="0">
                <a:solidFill>
                  <a:srgbClr val="FFFFFF"/>
                </a:solidFill>
              </a:rPr>
              <a:t>QR 11:</a:t>
            </a:r>
          </a:p>
          <a:p>
            <a:r>
              <a:rPr lang="fr-FR" sz="1350" b="1" dirty="0">
                <a:solidFill>
                  <a:srgbClr val="FFFFFF"/>
                </a:solidFill>
              </a:rPr>
              <a:t>Eglise et son retable</a:t>
            </a:r>
          </a:p>
          <a:p>
            <a:r>
              <a:rPr lang="fr-FR" sz="1350" b="1" dirty="0">
                <a:solidFill>
                  <a:srgbClr val="FFFFFF"/>
                </a:solidFill>
              </a:rPr>
              <a:t>Ancienne école</a:t>
            </a:r>
          </a:p>
          <a:p>
            <a:r>
              <a:rPr lang="fr-FR" sz="1350" b="1" dirty="0">
                <a:solidFill>
                  <a:srgbClr val="FFFFFF"/>
                </a:solidFill>
              </a:rPr>
              <a:t>Maison de maître sur la Repentance</a:t>
            </a:r>
          </a:p>
        </p:txBody>
      </p:sp>
    </p:spTree>
    <p:extLst>
      <p:ext uri="{BB962C8B-B14F-4D97-AF65-F5344CB8AC3E}">
        <p14:creationId xmlns:p14="http://schemas.microsoft.com/office/powerpoint/2010/main" val="26135490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5" grpId="0" animBg="1"/>
      <p:bldP spid="28" grpId="0" animBg="1"/>
      <p:bldP spid="31" grpId="0" animBg="1"/>
      <p:bldP spid="34" grpId="0" animBg="1"/>
      <p:bldP spid="36" grpId="0" animBg="1"/>
      <p:bldP spid="38"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5" name="Groupe 144">
            <a:extLst>
              <a:ext uri="{FF2B5EF4-FFF2-40B4-BE49-F238E27FC236}">
                <a16:creationId xmlns:a16="http://schemas.microsoft.com/office/drawing/2014/main" id="{CDB9A833-F99B-F6B1-ABD5-5E8815F717A5}"/>
              </a:ext>
            </a:extLst>
          </p:cNvPr>
          <p:cNvGrpSpPr/>
          <p:nvPr/>
        </p:nvGrpSpPr>
        <p:grpSpPr>
          <a:xfrm rot="2127374">
            <a:off x="7798521" y="2947420"/>
            <a:ext cx="418449" cy="577418"/>
            <a:chOff x="2556656" y="1013322"/>
            <a:chExt cx="1931976" cy="2665935"/>
          </a:xfrm>
          <a:solidFill>
            <a:schemeClr val="tx1">
              <a:lumMod val="85000"/>
              <a:lumOff val="15000"/>
            </a:schemeClr>
          </a:solidFill>
          <a:effectLst>
            <a:outerShdw blurRad="50800" dist="38100" dir="2700000" algn="tl" rotWithShape="0">
              <a:prstClr val="black">
                <a:alpha val="40000"/>
              </a:prstClr>
            </a:outerShdw>
          </a:effectLst>
        </p:grpSpPr>
        <p:sp>
          <p:nvSpPr>
            <p:cNvPr id="146" name="Forme libre : forme 145">
              <a:extLst>
                <a:ext uri="{FF2B5EF4-FFF2-40B4-BE49-F238E27FC236}">
                  <a16:creationId xmlns:a16="http://schemas.microsoft.com/office/drawing/2014/main" id="{7771E028-1865-66E2-4633-823CE121B918}"/>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7" name="Forme libre : forme 146">
              <a:extLst>
                <a:ext uri="{FF2B5EF4-FFF2-40B4-BE49-F238E27FC236}">
                  <a16:creationId xmlns:a16="http://schemas.microsoft.com/office/drawing/2014/main" id="{DE6E9471-3473-C1FB-1AD6-4A2D5CD111EE}"/>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8" name="Forme libre : forme 147">
              <a:extLst>
                <a:ext uri="{FF2B5EF4-FFF2-40B4-BE49-F238E27FC236}">
                  <a16:creationId xmlns:a16="http://schemas.microsoft.com/office/drawing/2014/main" id="{68C418EA-7F35-39A2-F306-233A07FD463F}"/>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9" name="Forme libre : forme 148">
              <a:extLst>
                <a:ext uri="{FF2B5EF4-FFF2-40B4-BE49-F238E27FC236}">
                  <a16:creationId xmlns:a16="http://schemas.microsoft.com/office/drawing/2014/main" id="{D34E61E2-7AB9-2070-0801-3E1A1CC1CEB3}"/>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50" name="Forme libre : forme 149">
              <a:extLst>
                <a:ext uri="{FF2B5EF4-FFF2-40B4-BE49-F238E27FC236}">
                  <a16:creationId xmlns:a16="http://schemas.microsoft.com/office/drawing/2014/main" id="{AFE105F7-BB2D-AFB8-5A76-65AA8A8226CC}"/>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51" name="Forme libre : forme 150">
              <a:extLst>
                <a:ext uri="{FF2B5EF4-FFF2-40B4-BE49-F238E27FC236}">
                  <a16:creationId xmlns:a16="http://schemas.microsoft.com/office/drawing/2014/main" id="{6F317FF2-BA12-06FF-B440-3C545C1AA84D}"/>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38" name="Groupe 137">
            <a:extLst>
              <a:ext uri="{FF2B5EF4-FFF2-40B4-BE49-F238E27FC236}">
                <a16:creationId xmlns:a16="http://schemas.microsoft.com/office/drawing/2014/main" id="{80E4CDF1-75B9-BE0A-D651-06CB0FB9FAA8}"/>
              </a:ext>
            </a:extLst>
          </p:cNvPr>
          <p:cNvGrpSpPr/>
          <p:nvPr/>
        </p:nvGrpSpPr>
        <p:grpSpPr>
          <a:xfrm rot="15421722" flipV="1">
            <a:off x="7760270" y="3595321"/>
            <a:ext cx="418449" cy="577418"/>
            <a:chOff x="2556656" y="1013322"/>
            <a:chExt cx="1931976" cy="2665935"/>
          </a:xfrm>
          <a:solidFill>
            <a:schemeClr val="tx1">
              <a:lumMod val="85000"/>
              <a:lumOff val="15000"/>
            </a:schemeClr>
          </a:solidFill>
          <a:effectLst>
            <a:outerShdw blurRad="50800" dist="38100" dir="2700000" algn="tl" rotWithShape="0">
              <a:prstClr val="black">
                <a:alpha val="40000"/>
              </a:prstClr>
            </a:outerShdw>
          </a:effectLst>
        </p:grpSpPr>
        <p:sp>
          <p:nvSpPr>
            <p:cNvPr id="139" name="Forme libre : forme 138">
              <a:extLst>
                <a:ext uri="{FF2B5EF4-FFF2-40B4-BE49-F238E27FC236}">
                  <a16:creationId xmlns:a16="http://schemas.microsoft.com/office/drawing/2014/main" id="{1816F760-7FA9-47E0-F09F-6D05423B2D5B}"/>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0" name="Forme libre : forme 139">
              <a:extLst>
                <a:ext uri="{FF2B5EF4-FFF2-40B4-BE49-F238E27FC236}">
                  <a16:creationId xmlns:a16="http://schemas.microsoft.com/office/drawing/2014/main" id="{CECDF26D-3050-1449-64D5-DA363B194146}"/>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1" name="Forme libre : forme 140">
              <a:extLst>
                <a:ext uri="{FF2B5EF4-FFF2-40B4-BE49-F238E27FC236}">
                  <a16:creationId xmlns:a16="http://schemas.microsoft.com/office/drawing/2014/main" id="{63C88E8E-3058-0644-E0FD-F583C75CEA46}"/>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2" name="Forme libre : forme 141">
              <a:extLst>
                <a:ext uri="{FF2B5EF4-FFF2-40B4-BE49-F238E27FC236}">
                  <a16:creationId xmlns:a16="http://schemas.microsoft.com/office/drawing/2014/main" id="{E8CC63DE-4FA7-EA21-4E61-E2A240B2368D}"/>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3" name="Forme libre : forme 142">
              <a:extLst>
                <a:ext uri="{FF2B5EF4-FFF2-40B4-BE49-F238E27FC236}">
                  <a16:creationId xmlns:a16="http://schemas.microsoft.com/office/drawing/2014/main" id="{AB35857A-7AF0-D42A-BE62-66E2D38E1FD0}"/>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4" name="Forme libre : forme 143">
              <a:extLst>
                <a:ext uri="{FF2B5EF4-FFF2-40B4-BE49-F238E27FC236}">
                  <a16:creationId xmlns:a16="http://schemas.microsoft.com/office/drawing/2014/main" id="{1D3D69CD-3890-1DC1-8428-5630D3BA6E1B}"/>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20" name="Groupe 119">
            <a:extLst>
              <a:ext uri="{FF2B5EF4-FFF2-40B4-BE49-F238E27FC236}">
                <a16:creationId xmlns:a16="http://schemas.microsoft.com/office/drawing/2014/main" id="{BC9527A4-AC55-2530-5D7C-8AE1EEC9D961}"/>
              </a:ext>
            </a:extLst>
          </p:cNvPr>
          <p:cNvGrpSpPr/>
          <p:nvPr/>
        </p:nvGrpSpPr>
        <p:grpSpPr>
          <a:xfrm rot="4050828">
            <a:off x="77152" y="5279969"/>
            <a:ext cx="418449" cy="577418"/>
            <a:chOff x="2556656" y="1013322"/>
            <a:chExt cx="1931976" cy="2665935"/>
          </a:xfrm>
          <a:solidFill>
            <a:schemeClr val="tx1">
              <a:lumMod val="85000"/>
              <a:lumOff val="15000"/>
            </a:schemeClr>
          </a:solidFill>
          <a:effectLst>
            <a:outerShdw blurRad="50800" dist="38100" dir="2700000" algn="tl" rotWithShape="0">
              <a:prstClr val="black">
                <a:alpha val="40000"/>
              </a:prstClr>
            </a:outerShdw>
          </a:effectLst>
        </p:grpSpPr>
        <p:sp>
          <p:nvSpPr>
            <p:cNvPr id="121" name="Forme libre : forme 120">
              <a:extLst>
                <a:ext uri="{FF2B5EF4-FFF2-40B4-BE49-F238E27FC236}">
                  <a16:creationId xmlns:a16="http://schemas.microsoft.com/office/drawing/2014/main" id="{4C3B0BA4-2CD5-1627-7E5F-27AD7A67C1FC}"/>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2" name="Forme libre : forme 121">
              <a:extLst>
                <a:ext uri="{FF2B5EF4-FFF2-40B4-BE49-F238E27FC236}">
                  <a16:creationId xmlns:a16="http://schemas.microsoft.com/office/drawing/2014/main" id="{EA26B626-E8E4-EA55-1088-2420395220EF}"/>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3" name="Forme libre : forme 122">
              <a:extLst>
                <a:ext uri="{FF2B5EF4-FFF2-40B4-BE49-F238E27FC236}">
                  <a16:creationId xmlns:a16="http://schemas.microsoft.com/office/drawing/2014/main" id="{4B230FF6-6DE5-CD55-2CCA-BA28BC69C020}"/>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4" name="Forme libre : forme 123">
              <a:extLst>
                <a:ext uri="{FF2B5EF4-FFF2-40B4-BE49-F238E27FC236}">
                  <a16:creationId xmlns:a16="http://schemas.microsoft.com/office/drawing/2014/main" id="{A20D6A0A-66C5-E2B4-E16A-8D834BB6B737}"/>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5" name="Forme libre : forme 124">
              <a:extLst>
                <a:ext uri="{FF2B5EF4-FFF2-40B4-BE49-F238E27FC236}">
                  <a16:creationId xmlns:a16="http://schemas.microsoft.com/office/drawing/2014/main" id="{717ECDC7-9689-EB32-00DE-6B0E476CBD26}"/>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6" name="Forme libre : forme 125">
              <a:extLst>
                <a:ext uri="{FF2B5EF4-FFF2-40B4-BE49-F238E27FC236}">
                  <a16:creationId xmlns:a16="http://schemas.microsoft.com/office/drawing/2014/main" id="{5213080B-2B68-E1E8-091F-B4AC86938C08}"/>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27" name="Groupe 126">
            <a:extLst>
              <a:ext uri="{FF2B5EF4-FFF2-40B4-BE49-F238E27FC236}">
                <a16:creationId xmlns:a16="http://schemas.microsoft.com/office/drawing/2014/main" id="{E153ED16-B823-3D6F-F08C-EDA9DB7E7FD7}"/>
              </a:ext>
            </a:extLst>
          </p:cNvPr>
          <p:cNvGrpSpPr/>
          <p:nvPr/>
        </p:nvGrpSpPr>
        <p:grpSpPr>
          <a:xfrm rot="17549172" flipV="1">
            <a:off x="1027295" y="5432346"/>
            <a:ext cx="418449" cy="577418"/>
            <a:chOff x="2556656" y="1013322"/>
            <a:chExt cx="1931976" cy="2665935"/>
          </a:xfrm>
          <a:solidFill>
            <a:schemeClr val="tx1">
              <a:lumMod val="85000"/>
              <a:lumOff val="15000"/>
            </a:schemeClr>
          </a:solidFill>
          <a:effectLst>
            <a:outerShdw blurRad="50800" dist="38100" dir="2700000" algn="tl" rotWithShape="0">
              <a:prstClr val="black">
                <a:alpha val="40000"/>
              </a:prstClr>
            </a:outerShdw>
          </a:effectLst>
        </p:grpSpPr>
        <p:sp>
          <p:nvSpPr>
            <p:cNvPr id="128" name="Forme libre : forme 127">
              <a:extLst>
                <a:ext uri="{FF2B5EF4-FFF2-40B4-BE49-F238E27FC236}">
                  <a16:creationId xmlns:a16="http://schemas.microsoft.com/office/drawing/2014/main" id="{DD99AD9B-E0F6-1A97-3187-168309A439AC}"/>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9" name="Forme libre : forme 128">
              <a:extLst>
                <a:ext uri="{FF2B5EF4-FFF2-40B4-BE49-F238E27FC236}">
                  <a16:creationId xmlns:a16="http://schemas.microsoft.com/office/drawing/2014/main" id="{889254FC-D394-E56A-529D-217041600467}"/>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0" name="Forme libre : forme 129">
              <a:extLst>
                <a:ext uri="{FF2B5EF4-FFF2-40B4-BE49-F238E27FC236}">
                  <a16:creationId xmlns:a16="http://schemas.microsoft.com/office/drawing/2014/main" id="{9641B2FC-96C5-C3C9-651F-B5E4FA542041}"/>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1" name="Forme libre : forme 130">
              <a:extLst>
                <a:ext uri="{FF2B5EF4-FFF2-40B4-BE49-F238E27FC236}">
                  <a16:creationId xmlns:a16="http://schemas.microsoft.com/office/drawing/2014/main" id="{3A7BD1B4-3782-9233-95F9-4C7ACE5FA015}"/>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2" name="Forme libre : forme 131">
              <a:extLst>
                <a:ext uri="{FF2B5EF4-FFF2-40B4-BE49-F238E27FC236}">
                  <a16:creationId xmlns:a16="http://schemas.microsoft.com/office/drawing/2014/main" id="{67F5C36E-2444-5C62-44DE-C4A2D6CBF2E5}"/>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3" name="Forme libre : forme 132">
              <a:extLst>
                <a:ext uri="{FF2B5EF4-FFF2-40B4-BE49-F238E27FC236}">
                  <a16:creationId xmlns:a16="http://schemas.microsoft.com/office/drawing/2014/main" id="{3581C5D1-A7CF-B080-6DE4-B6848EF5E137}"/>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18" name="Groupe 117">
            <a:extLst>
              <a:ext uri="{FF2B5EF4-FFF2-40B4-BE49-F238E27FC236}">
                <a16:creationId xmlns:a16="http://schemas.microsoft.com/office/drawing/2014/main" id="{21343471-0A6E-5A66-801C-29E1852A10D9}"/>
              </a:ext>
            </a:extLst>
          </p:cNvPr>
          <p:cNvGrpSpPr/>
          <p:nvPr/>
        </p:nvGrpSpPr>
        <p:grpSpPr>
          <a:xfrm>
            <a:off x="1788019" y="3932404"/>
            <a:ext cx="5452994" cy="1980564"/>
            <a:chOff x="162662" y="877070"/>
            <a:chExt cx="7270659" cy="2640752"/>
          </a:xfrm>
        </p:grpSpPr>
        <p:grpSp>
          <p:nvGrpSpPr>
            <p:cNvPr id="69" name="Groupe 68">
              <a:extLst>
                <a:ext uri="{FF2B5EF4-FFF2-40B4-BE49-F238E27FC236}">
                  <a16:creationId xmlns:a16="http://schemas.microsoft.com/office/drawing/2014/main" id="{97ABAB16-79CF-0543-488F-0FCBE6839C53}"/>
                </a:ext>
              </a:extLst>
            </p:cNvPr>
            <p:cNvGrpSpPr/>
            <p:nvPr/>
          </p:nvGrpSpPr>
          <p:grpSpPr>
            <a:xfrm rot="4050828">
              <a:off x="268642" y="2650741"/>
              <a:ext cx="557932" cy="769891"/>
              <a:chOff x="2556656" y="1013322"/>
              <a:chExt cx="1931976" cy="2665935"/>
            </a:xfrm>
            <a:solidFill>
              <a:schemeClr val="tx1">
                <a:lumMod val="85000"/>
                <a:lumOff val="15000"/>
              </a:schemeClr>
            </a:solidFill>
            <a:effectLst>
              <a:outerShdw blurRad="50800" dist="38100" dir="2700000" algn="tl" rotWithShape="0">
                <a:prstClr val="black">
                  <a:alpha val="40000"/>
                </a:prstClr>
              </a:outerShdw>
            </a:effectLst>
          </p:grpSpPr>
          <p:sp>
            <p:nvSpPr>
              <p:cNvPr id="70" name="Forme libre : forme 69">
                <a:extLst>
                  <a:ext uri="{FF2B5EF4-FFF2-40B4-BE49-F238E27FC236}">
                    <a16:creationId xmlns:a16="http://schemas.microsoft.com/office/drawing/2014/main" id="{9D6FB6DE-B276-6D26-4A7F-7074AAA75079}"/>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1" name="Forme libre : forme 70">
                <a:extLst>
                  <a:ext uri="{FF2B5EF4-FFF2-40B4-BE49-F238E27FC236}">
                    <a16:creationId xmlns:a16="http://schemas.microsoft.com/office/drawing/2014/main" id="{DF18F1EF-5CBB-3708-0C41-74DC6B86B418}"/>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2" name="Forme libre : forme 71">
                <a:extLst>
                  <a:ext uri="{FF2B5EF4-FFF2-40B4-BE49-F238E27FC236}">
                    <a16:creationId xmlns:a16="http://schemas.microsoft.com/office/drawing/2014/main" id="{5A09CFA9-2FB6-73F3-F9EF-F3B6B5721087}"/>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3" name="Forme libre : forme 72">
                <a:extLst>
                  <a:ext uri="{FF2B5EF4-FFF2-40B4-BE49-F238E27FC236}">
                    <a16:creationId xmlns:a16="http://schemas.microsoft.com/office/drawing/2014/main" id="{4BAD4F95-077B-C07B-20DA-37C464262859}"/>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4" name="Forme libre : forme 73">
                <a:extLst>
                  <a:ext uri="{FF2B5EF4-FFF2-40B4-BE49-F238E27FC236}">
                    <a16:creationId xmlns:a16="http://schemas.microsoft.com/office/drawing/2014/main" id="{3DE65186-F569-F69F-343F-BE76D91112CF}"/>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5" name="Forme libre : forme 74">
                <a:extLst>
                  <a:ext uri="{FF2B5EF4-FFF2-40B4-BE49-F238E27FC236}">
                    <a16:creationId xmlns:a16="http://schemas.microsoft.com/office/drawing/2014/main" id="{2F0A8DF8-8F5E-E2EB-2221-A3DF323E4B99}"/>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76" name="Groupe 75">
              <a:extLst>
                <a:ext uri="{FF2B5EF4-FFF2-40B4-BE49-F238E27FC236}">
                  <a16:creationId xmlns:a16="http://schemas.microsoft.com/office/drawing/2014/main" id="{2EE51533-4E57-CDC1-C162-8967AF81E2D7}"/>
                </a:ext>
              </a:extLst>
            </p:cNvPr>
            <p:cNvGrpSpPr/>
            <p:nvPr/>
          </p:nvGrpSpPr>
          <p:grpSpPr>
            <a:xfrm rot="3747046">
              <a:off x="2708158" y="2480817"/>
              <a:ext cx="557932" cy="769891"/>
              <a:chOff x="2556656" y="1013322"/>
              <a:chExt cx="1931976" cy="2665935"/>
            </a:xfrm>
            <a:solidFill>
              <a:schemeClr val="tx1">
                <a:lumMod val="85000"/>
                <a:lumOff val="15000"/>
              </a:schemeClr>
            </a:solidFill>
            <a:effectLst>
              <a:outerShdw blurRad="50800" dist="38100" dir="2700000" algn="tl" rotWithShape="0">
                <a:prstClr val="black">
                  <a:alpha val="40000"/>
                </a:prstClr>
              </a:outerShdw>
            </a:effectLst>
          </p:grpSpPr>
          <p:sp>
            <p:nvSpPr>
              <p:cNvPr id="77" name="Forme libre : forme 76">
                <a:extLst>
                  <a:ext uri="{FF2B5EF4-FFF2-40B4-BE49-F238E27FC236}">
                    <a16:creationId xmlns:a16="http://schemas.microsoft.com/office/drawing/2014/main" id="{3A855DB2-4F81-B163-D677-CDC820BF2BBC}"/>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8" name="Forme libre : forme 77">
                <a:extLst>
                  <a:ext uri="{FF2B5EF4-FFF2-40B4-BE49-F238E27FC236}">
                    <a16:creationId xmlns:a16="http://schemas.microsoft.com/office/drawing/2014/main" id="{F360BDB3-64EF-B949-9EA6-601D55B386B3}"/>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9" name="Forme libre : forme 78">
                <a:extLst>
                  <a:ext uri="{FF2B5EF4-FFF2-40B4-BE49-F238E27FC236}">
                    <a16:creationId xmlns:a16="http://schemas.microsoft.com/office/drawing/2014/main" id="{E9742FEB-1FC5-0087-5B1D-D6DCD3FC1223}"/>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0" name="Forme libre : forme 79">
                <a:extLst>
                  <a:ext uri="{FF2B5EF4-FFF2-40B4-BE49-F238E27FC236}">
                    <a16:creationId xmlns:a16="http://schemas.microsoft.com/office/drawing/2014/main" id="{AD226E24-3012-50A9-74F9-965DB79A24E8}"/>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1" name="Forme libre : forme 80">
                <a:extLst>
                  <a:ext uri="{FF2B5EF4-FFF2-40B4-BE49-F238E27FC236}">
                    <a16:creationId xmlns:a16="http://schemas.microsoft.com/office/drawing/2014/main" id="{D1F0D218-BFE2-D07B-8922-FBD21F6E8494}"/>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2" name="Forme libre : forme 81">
                <a:extLst>
                  <a:ext uri="{FF2B5EF4-FFF2-40B4-BE49-F238E27FC236}">
                    <a16:creationId xmlns:a16="http://schemas.microsoft.com/office/drawing/2014/main" id="{F0870380-9C50-4FE4-8FDD-78A99276B206}"/>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83" name="Groupe 82">
              <a:extLst>
                <a:ext uri="{FF2B5EF4-FFF2-40B4-BE49-F238E27FC236}">
                  <a16:creationId xmlns:a16="http://schemas.microsoft.com/office/drawing/2014/main" id="{529F2327-53BC-AF62-C3AD-35B18FC64658}"/>
                </a:ext>
              </a:extLst>
            </p:cNvPr>
            <p:cNvGrpSpPr/>
            <p:nvPr/>
          </p:nvGrpSpPr>
          <p:grpSpPr>
            <a:xfrm rot="2590231">
              <a:off x="4793054" y="1627601"/>
              <a:ext cx="557932" cy="769891"/>
              <a:chOff x="2556656" y="1013322"/>
              <a:chExt cx="1931976" cy="2665935"/>
            </a:xfrm>
            <a:solidFill>
              <a:schemeClr val="tx1">
                <a:lumMod val="85000"/>
                <a:lumOff val="15000"/>
              </a:schemeClr>
            </a:solidFill>
            <a:effectLst>
              <a:outerShdw blurRad="50800" dist="38100" dir="2700000" algn="tl" rotWithShape="0">
                <a:prstClr val="black">
                  <a:alpha val="40000"/>
                </a:prstClr>
              </a:outerShdw>
            </a:effectLst>
          </p:grpSpPr>
          <p:sp>
            <p:nvSpPr>
              <p:cNvPr id="84" name="Forme libre : forme 83">
                <a:extLst>
                  <a:ext uri="{FF2B5EF4-FFF2-40B4-BE49-F238E27FC236}">
                    <a16:creationId xmlns:a16="http://schemas.microsoft.com/office/drawing/2014/main" id="{E9814FE2-0B57-351D-C73F-D50768B0E714}"/>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5" name="Forme libre : forme 84">
                <a:extLst>
                  <a:ext uri="{FF2B5EF4-FFF2-40B4-BE49-F238E27FC236}">
                    <a16:creationId xmlns:a16="http://schemas.microsoft.com/office/drawing/2014/main" id="{ED336153-815D-2551-738B-A81589B9D4E2}"/>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6" name="Forme libre : forme 85">
                <a:extLst>
                  <a:ext uri="{FF2B5EF4-FFF2-40B4-BE49-F238E27FC236}">
                    <a16:creationId xmlns:a16="http://schemas.microsoft.com/office/drawing/2014/main" id="{D9C3FBFE-EAE9-E984-C594-DB0D06F657AB}"/>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7" name="Forme libre : forme 86">
                <a:extLst>
                  <a:ext uri="{FF2B5EF4-FFF2-40B4-BE49-F238E27FC236}">
                    <a16:creationId xmlns:a16="http://schemas.microsoft.com/office/drawing/2014/main" id="{01699116-4122-00C5-8D25-AC5A87783A9C}"/>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8" name="Forme libre : forme 87">
                <a:extLst>
                  <a:ext uri="{FF2B5EF4-FFF2-40B4-BE49-F238E27FC236}">
                    <a16:creationId xmlns:a16="http://schemas.microsoft.com/office/drawing/2014/main" id="{07E591D2-F3A8-B856-1E09-D6A408649D0F}"/>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9" name="Forme libre : forme 88">
                <a:extLst>
                  <a:ext uri="{FF2B5EF4-FFF2-40B4-BE49-F238E27FC236}">
                    <a16:creationId xmlns:a16="http://schemas.microsoft.com/office/drawing/2014/main" id="{A1786902-902B-43B4-C7AC-8058D95E20C1}"/>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90" name="Groupe 89">
              <a:extLst>
                <a:ext uri="{FF2B5EF4-FFF2-40B4-BE49-F238E27FC236}">
                  <a16:creationId xmlns:a16="http://schemas.microsoft.com/office/drawing/2014/main" id="{927DD9F5-E67E-7723-22EF-AA9F5A9B41C9}"/>
                </a:ext>
              </a:extLst>
            </p:cNvPr>
            <p:cNvGrpSpPr/>
            <p:nvPr/>
          </p:nvGrpSpPr>
          <p:grpSpPr>
            <a:xfrm rot="3325997">
              <a:off x="6769410" y="771090"/>
              <a:ext cx="557932" cy="769891"/>
              <a:chOff x="2556656" y="1013322"/>
              <a:chExt cx="1931976" cy="2665935"/>
            </a:xfrm>
            <a:solidFill>
              <a:schemeClr val="tx1">
                <a:lumMod val="85000"/>
                <a:lumOff val="15000"/>
              </a:schemeClr>
            </a:solidFill>
            <a:effectLst>
              <a:outerShdw blurRad="50800" dist="38100" dir="2700000" algn="tl" rotWithShape="0">
                <a:prstClr val="black">
                  <a:alpha val="40000"/>
                </a:prstClr>
              </a:outerShdw>
            </a:effectLst>
          </p:grpSpPr>
          <p:sp>
            <p:nvSpPr>
              <p:cNvPr id="91" name="Forme libre : forme 90">
                <a:extLst>
                  <a:ext uri="{FF2B5EF4-FFF2-40B4-BE49-F238E27FC236}">
                    <a16:creationId xmlns:a16="http://schemas.microsoft.com/office/drawing/2014/main" id="{0D607269-437C-A88F-E3C7-9DFD575CAD41}"/>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2" name="Forme libre : forme 91">
                <a:extLst>
                  <a:ext uri="{FF2B5EF4-FFF2-40B4-BE49-F238E27FC236}">
                    <a16:creationId xmlns:a16="http://schemas.microsoft.com/office/drawing/2014/main" id="{AA55CB6D-0F05-31FE-852F-F3D0003C9285}"/>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3" name="Forme libre : forme 92">
                <a:extLst>
                  <a:ext uri="{FF2B5EF4-FFF2-40B4-BE49-F238E27FC236}">
                    <a16:creationId xmlns:a16="http://schemas.microsoft.com/office/drawing/2014/main" id="{A6D8C340-7460-58F3-665C-A229C2350164}"/>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4" name="Forme libre : forme 93">
                <a:extLst>
                  <a:ext uri="{FF2B5EF4-FFF2-40B4-BE49-F238E27FC236}">
                    <a16:creationId xmlns:a16="http://schemas.microsoft.com/office/drawing/2014/main" id="{5021969A-4DB8-0794-6980-7E4B93FEEB50}"/>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5" name="Forme libre : forme 94">
                <a:extLst>
                  <a:ext uri="{FF2B5EF4-FFF2-40B4-BE49-F238E27FC236}">
                    <a16:creationId xmlns:a16="http://schemas.microsoft.com/office/drawing/2014/main" id="{CA9068B1-F9F8-4E90-9200-6D4D2BC27560}"/>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6" name="Forme libre : forme 95">
                <a:extLst>
                  <a:ext uri="{FF2B5EF4-FFF2-40B4-BE49-F238E27FC236}">
                    <a16:creationId xmlns:a16="http://schemas.microsoft.com/office/drawing/2014/main" id="{0EE0709F-77AE-B905-FF17-85DF63A461FF}"/>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97" name="Groupe 96">
              <a:extLst>
                <a:ext uri="{FF2B5EF4-FFF2-40B4-BE49-F238E27FC236}">
                  <a16:creationId xmlns:a16="http://schemas.microsoft.com/office/drawing/2014/main" id="{486B68CD-28AB-C1BC-E611-4D686CF07BAD}"/>
                </a:ext>
              </a:extLst>
            </p:cNvPr>
            <p:cNvGrpSpPr/>
            <p:nvPr/>
          </p:nvGrpSpPr>
          <p:grpSpPr>
            <a:xfrm rot="17549172" flipV="1">
              <a:off x="1535500" y="2853910"/>
              <a:ext cx="557932" cy="769891"/>
              <a:chOff x="2556656" y="1013322"/>
              <a:chExt cx="1931976" cy="2665935"/>
            </a:xfrm>
            <a:solidFill>
              <a:schemeClr val="tx1">
                <a:lumMod val="85000"/>
                <a:lumOff val="15000"/>
              </a:schemeClr>
            </a:solidFill>
            <a:effectLst>
              <a:outerShdw blurRad="50800" dist="38100" dir="2700000" algn="tl" rotWithShape="0">
                <a:prstClr val="black">
                  <a:alpha val="40000"/>
                </a:prstClr>
              </a:outerShdw>
            </a:effectLst>
          </p:grpSpPr>
          <p:sp>
            <p:nvSpPr>
              <p:cNvPr id="98" name="Forme libre : forme 97">
                <a:extLst>
                  <a:ext uri="{FF2B5EF4-FFF2-40B4-BE49-F238E27FC236}">
                    <a16:creationId xmlns:a16="http://schemas.microsoft.com/office/drawing/2014/main" id="{45FD5256-51C3-9B58-A46B-FD35242B9168}"/>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9" name="Forme libre : forme 98">
                <a:extLst>
                  <a:ext uri="{FF2B5EF4-FFF2-40B4-BE49-F238E27FC236}">
                    <a16:creationId xmlns:a16="http://schemas.microsoft.com/office/drawing/2014/main" id="{CEFC2DBF-19C8-1195-8B89-B560EE2EA1BD}"/>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0" name="Forme libre : forme 99">
                <a:extLst>
                  <a:ext uri="{FF2B5EF4-FFF2-40B4-BE49-F238E27FC236}">
                    <a16:creationId xmlns:a16="http://schemas.microsoft.com/office/drawing/2014/main" id="{0556052F-3FCA-1DC3-931D-10B580BBA428}"/>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1" name="Forme libre : forme 100">
                <a:extLst>
                  <a:ext uri="{FF2B5EF4-FFF2-40B4-BE49-F238E27FC236}">
                    <a16:creationId xmlns:a16="http://schemas.microsoft.com/office/drawing/2014/main" id="{B3C8F97C-2BF4-0B5C-1DFB-570D8DD15E7F}"/>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2" name="Forme libre : forme 101">
                <a:extLst>
                  <a:ext uri="{FF2B5EF4-FFF2-40B4-BE49-F238E27FC236}">
                    <a16:creationId xmlns:a16="http://schemas.microsoft.com/office/drawing/2014/main" id="{BDA65CBC-CCC4-2B71-1C67-CBC6044E8829}"/>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3" name="Forme libre : forme 102">
                <a:extLst>
                  <a:ext uri="{FF2B5EF4-FFF2-40B4-BE49-F238E27FC236}">
                    <a16:creationId xmlns:a16="http://schemas.microsoft.com/office/drawing/2014/main" id="{B93EAA95-EEDC-4062-0815-22B280657267}"/>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04" name="Groupe 103">
              <a:extLst>
                <a:ext uri="{FF2B5EF4-FFF2-40B4-BE49-F238E27FC236}">
                  <a16:creationId xmlns:a16="http://schemas.microsoft.com/office/drawing/2014/main" id="{57EF1174-A8C1-1595-AEB1-906AA31E5546}"/>
                </a:ext>
              </a:extLst>
            </p:cNvPr>
            <p:cNvGrpSpPr/>
            <p:nvPr/>
          </p:nvGrpSpPr>
          <p:grpSpPr>
            <a:xfrm rot="16614127" flipV="1">
              <a:off x="3955889" y="2463816"/>
              <a:ext cx="557932" cy="769891"/>
              <a:chOff x="2556656" y="1013322"/>
              <a:chExt cx="1931976" cy="2665935"/>
            </a:xfrm>
            <a:solidFill>
              <a:schemeClr val="tx1">
                <a:lumMod val="85000"/>
                <a:lumOff val="15000"/>
              </a:schemeClr>
            </a:solidFill>
            <a:effectLst>
              <a:outerShdw blurRad="50800" dist="38100" dir="2700000" algn="tl" rotWithShape="0">
                <a:prstClr val="black">
                  <a:alpha val="40000"/>
                </a:prstClr>
              </a:outerShdw>
            </a:effectLst>
          </p:grpSpPr>
          <p:sp>
            <p:nvSpPr>
              <p:cNvPr id="105" name="Forme libre : forme 104">
                <a:extLst>
                  <a:ext uri="{FF2B5EF4-FFF2-40B4-BE49-F238E27FC236}">
                    <a16:creationId xmlns:a16="http://schemas.microsoft.com/office/drawing/2014/main" id="{AE67EAFA-36B4-D2EB-7023-112052FE42D1}"/>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6" name="Forme libre : forme 105">
                <a:extLst>
                  <a:ext uri="{FF2B5EF4-FFF2-40B4-BE49-F238E27FC236}">
                    <a16:creationId xmlns:a16="http://schemas.microsoft.com/office/drawing/2014/main" id="{D2E6F51C-17E0-47C2-ACA2-69EB36C87EEF}"/>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7" name="Forme libre : forme 106">
                <a:extLst>
                  <a:ext uri="{FF2B5EF4-FFF2-40B4-BE49-F238E27FC236}">
                    <a16:creationId xmlns:a16="http://schemas.microsoft.com/office/drawing/2014/main" id="{F11A0ECC-1496-655A-D65F-FBB42101FD3F}"/>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8" name="Forme libre : forme 107">
                <a:extLst>
                  <a:ext uri="{FF2B5EF4-FFF2-40B4-BE49-F238E27FC236}">
                    <a16:creationId xmlns:a16="http://schemas.microsoft.com/office/drawing/2014/main" id="{03776AA0-4227-1F25-ACF1-A7F6C2939E08}"/>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9" name="Forme libre : forme 108">
                <a:extLst>
                  <a:ext uri="{FF2B5EF4-FFF2-40B4-BE49-F238E27FC236}">
                    <a16:creationId xmlns:a16="http://schemas.microsoft.com/office/drawing/2014/main" id="{415D9961-9451-A0CB-4916-9D45990974DD}"/>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0" name="Forme libre : forme 109">
                <a:extLst>
                  <a:ext uri="{FF2B5EF4-FFF2-40B4-BE49-F238E27FC236}">
                    <a16:creationId xmlns:a16="http://schemas.microsoft.com/office/drawing/2014/main" id="{F7022A9F-C081-E078-E86A-00933C66393A}"/>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11" name="Groupe 110">
              <a:extLst>
                <a:ext uri="{FF2B5EF4-FFF2-40B4-BE49-F238E27FC236}">
                  <a16:creationId xmlns:a16="http://schemas.microsoft.com/office/drawing/2014/main" id="{A7907BDA-6A16-6393-DCAC-9D8DB4062D31}"/>
                </a:ext>
              </a:extLst>
            </p:cNvPr>
            <p:cNvGrpSpPr/>
            <p:nvPr/>
          </p:nvGrpSpPr>
          <p:grpSpPr>
            <a:xfrm rot="15794384" flipV="1">
              <a:off x="5976879" y="1448524"/>
              <a:ext cx="557932" cy="769891"/>
              <a:chOff x="2556656" y="1013322"/>
              <a:chExt cx="1931976" cy="2665935"/>
            </a:xfrm>
            <a:solidFill>
              <a:schemeClr val="tx1">
                <a:lumMod val="85000"/>
                <a:lumOff val="15000"/>
              </a:schemeClr>
            </a:solidFill>
            <a:effectLst>
              <a:outerShdw blurRad="50800" dist="38100" dir="2700000" algn="tl" rotWithShape="0">
                <a:prstClr val="black">
                  <a:alpha val="40000"/>
                </a:prstClr>
              </a:outerShdw>
            </a:effectLst>
          </p:grpSpPr>
          <p:sp>
            <p:nvSpPr>
              <p:cNvPr id="112" name="Forme libre : forme 111">
                <a:extLst>
                  <a:ext uri="{FF2B5EF4-FFF2-40B4-BE49-F238E27FC236}">
                    <a16:creationId xmlns:a16="http://schemas.microsoft.com/office/drawing/2014/main" id="{FE4CBFC0-3CCC-6D68-ED88-B25402598DE2}"/>
                  </a:ext>
                </a:extLst>
              </p:cNvPr>
              <p:cNvSpPr/>
              <p:nvPr/>
            </p:nvSpPr>
            <p:spPr>
              <a:xfrm>
                <a:off x="2556656" y="1342028"/>
                <a:ext cx="1527497" cy="2337229"/>
              </a:xfrm>
              <a:custGeom>
                <a:avLst/>
                <a:gdLst>
                  <a:gd name="connsiteX0" fmla="*/ 1513174 w 1527497"/>
                  <a:gd name="connsiteY0" fmla="*/ 629179 h 2337229"/>
                  <a:gd name="connsiteX1" fmla="*/ 1460708 w 1527497"/>
                  <a:gd name="connsiteY1" fmla="*/ 231939 h 2337229"/>
                  <a:gd name="connsiteX2" fmla="*/ 1153410 w 1527497"/>
                  <a:gd name="connsiteY2" fmla="*/ 37067 h 2337229"/>
                  <a:gd name="connsiteX3" fmla="*/ 688714 w 1527497"/>
                  <a:gd name="connsiteY3" fmla="*/ 22077 h 2337229"/>
                  <a:gd name="connsiteX4" fmla="*/ 411396 w 1527497"/>
                  <a:gd name="connsiteY4" fmla="*/ 276910 h 2337229"/>
                  <a:gd name="connsiteX5" fmla="*/ 298970 w 1527497"/>
                  <a:gd name="connsiteY5" fmla="*/ 734110 h 2337229"/>
                  <a:gd name="connsiteX6" fmla="*/ 261495 w 1527497"/>
                  <a:gd name="connsiteY6" fmla="*/ 1191310 h 2337229"/>
                  <a:gd name="connsiteX7" fmla="*/ 59128 w 1527497"/>
                  <a:gd name="connsiteY7" fmla="*/ 1745946 h 2337229"/>
                  <a:gd name="connsiteX8" fmla="*/ 14157 w 1527497"/>
                  <a:gd name="connsiteY8" fmla="*/ 2105710 h 2337229"/>
                  <a:gd name="connsiteX9" fmla="*/ 276485 w 1527497"/>
                  <a:gd name="connsiteY9" fmla="*/ 2330562 h 2337229"/>
                  <a:gd name="connsiteX10" fmla="*/ 531318 w 1527497"/>
                  <a:gd name="connsiteY10" fmla="*/ 2248116 h 2337229"/>
                  <a:gd name="connsiteX11" fmla="*/ 606269 w 1527497"/>
                  <a:gd name="connsiteY11" fmla="*/ 1948313 h 2337229"/>
                  <a:gd name="connsiteX12" fmla="*/ 726190 w 1527497"/>
                  <a:gd name="connsiteY12" fmla="*/ 1528588 h 2337229"/>
                  <a:gd name="connsiteX13" fmla="*/ 951042 w 1527497"/>
                  <a:gd name="connsiteY13" fmla="*/ 1161329 h 2337229"/>
                  <a:gd name="connsiteX14" fmla="*/ 1265836 w 1527497"/>
                  <a:gd name="connsiteY14" fmla="*/ 854031 h 2337229"/>
                  <a:gd name="connsiteX15" fmla="*/ 1513174 w 1527497"/>
                  <a:gd name="connsiteY15" fmla="*/ 629179 h 23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497" h="2337229">
                    <a:moveTo>
                      <a:pt x="1513174" y="629179"/>
                    </a:moveTo>
                    <a:cubicBezTo>
                      <a:pt x="1545653" y="525497"/>
                      <a:pt x="1520669" y="330624"/>
                      <a:pt x="1460708" y="231939"/>
                    </a:cubicBezTo>
                    <a:cubicBezTo>
                      <a:pt x="1400747" y="133254"/>
                      <a:pt x="1282075" y="72044"/>
                      <a:pt x="1153410" y="37067"/>
                    </a:cubicBezTo>
                    <a:cubicBezTo>
                      <a:pt x="1024745" y="2090"/>
                      <a:pt x="812383" y="-17897"/>
                      <a:pt x="688714" y="22077"/>
                    </a:cubicBezTo>
                    <a:cubicBezTo>
                      <a:pt x="565045" y="62051"/>
                      <a:pt x="476353" y="158238"/>
                      <a:pt x="411396" y="276910"/>
                    </a:cubicBezTo>
                    <a:cubicBezTo>
                      <a:pt x="346439" y="395582"/>
                      <a:pt x="323953" y="581710"/>
                      <a:pt x="298970" y="734110"/>
                    </a:cubicBezTo>
                    <a:cubicBezTo>
                      <a:pt x="273987" y="886510"/>
                      <a:pt x="301469" y="1022671"/>
                      <a:pt x="261495" y="1191310"/>
                    </a:cubicBezTo>
                    <a:cubicBezTo>
                      <a:pt x="221521" y="1359949"/>
                      <a:pt x="100351" y="1593546"/>
                      <a:pt x="59128" y="1745946"/>
                    </a:cubicBezTo>
                    <a:cubicBezTo>
                      <a:pt x="17905" y="1898346"/>
                      <a:pt x="-22069" y="2008274"/>
                      <a:pt x="14157" y="2105710"/>
                    </a:cubicBezTo>
                    <a:cubicBezTo>
                      <a:pt x="50383" y="2203146"/>
                      <a:pt x="190291" y="2306828"/>
                      <a:pt x="276485" y="2330562"/>
                    </a:cubicBezTo>
                    <a:cubicBezTo>
                      <a:pt x="362679" y="2354296"/>
                      <a:pt x="476354" y="2311824"/>
                      <a:pt x="531318" y="2248116"/>
                    </a:cubicBezTo>
                    <a:cubicBezTo>
                      <a:pt x="586282" y="2184408"/>
                      <a:pt x="573790" y="2068234"/>
                      <a:pt x="606269" y="1948313"/>
                    </a:cubicBezTo>
                    <a:cubicBezTo>
                      <a:pt x="638748" y="1828392"/>
                      <a:pt x="668728" y="1659752"/>
                      <a:pt x="726190" y="1528588"/>
                    </a:cubicBezTo>
                    <a:cubicBezTo>
                      <a:pt x="783652" y="1397424"/>
                      <a:pt x="861101" y="1273755"/>
                      <a:pt x="951042" y="1161329"/>
                    </a:cubicBezTo>
                    <a:cubicBezTo>
                      <a:pt x="1040983" y="1048903"/>
                      <a:pt x="1177144" y="936477"/>
                      <a:pt x="1265836" y="854031"/>
                    </a:cubicBezTo>
                    <a:cubicBezTo>
                      <a:pt x="1354528" y="771585"/>
                      <a:pt x="1480695" y="732861"/>
                      <a:pt x="1513174" y="62917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3" name="Forme libre : forme 112">
                <a:extLst>
                  <a:ext uri="{FF2B5EF4-FFF2-40B4-BE49-F238E27FC236}">
                    <a16:creationId xmlns:a16="http://schemas.microsoft.com/office/drawing/2014/main" id="{6B566086-70E7-0108-E961-D19918CD0860}"/>
                  </a:ext>
                </a:extLst>
              </p:cNvPr>
              <p:cNvSpPr/>
              <p:nvPr/>
            </p:nvSpPr>
            <p:spPr>
              <a:xfrm>
                <a:off x="4146643" y="1129532"/>
                <a:ext cx="341989" cy="407300"/>
              </a:xfrm>
              <a:custGeom>
                <a:avLst/>
                <a:gdLst>
                  <a:gd name="connsiteX0" fmla="*/ 320426 w 341989"/>
                  <a:gd name="connsiteY0" fmla="*/ 24711 h 407300"/>
                  <a:gd name="connsiteX1" fmla="*/ 125554 w 341989"/>
                  <a:gd name="connsiteY1" fmla="*/ 9720 h 407300"/>
                  <a:gd name="connsiteX2" fmla="*/ 28118 w 341989"/>
                  <a:gd name="connsiteY2" fmla="*/ 144632 h 407300"/>
                  <a:gd name="connsiteX3" fmla="*/ 5632 w 341989"/>
                  <a:gd name="connsiteY3" fmla="*/ 339504 h 407300"/>
                  <a:gd name="connsiteX4" fmla="*/ 118059 w 341989"/>
                  <a:gd name="connsiteY4" fmla="*/ 406960 h 407300"/>
                  <a:gd name="connsiteX5" fmla="*/ 267960 w 341989"/>
                  <a:gd name="connsiteY5" fmla="*/ 317019 h 407300"/>
                  <a:gd name="connsiteX6" fmla="*/ 335416 w 341989"/>
                  <a:gd name="connsiteY6" fmla="*/ 137137 h 407300"/>
                  <a:gd name="connsiteX7" fmla="*/ 320426 w 341989"/>
                  <a:gd name="connsiteY7" fmla="*/ 24711 h 40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9" h="407300">
                    <a:moveTo>
                      <a:pt x="320426" y="24711"/>
                    </a:moveTo>
                    <a:cubicBezTo>
                      <a:pt x="285449" y="3475"/>
                      <a:pt x="174272" y="-10267"/>
                      <a:pt x="125554" y="9720"/>
                    </a:cubicBezTo>
                    <a:cubicBezTo>
                      <a:pt x="76836" y="29707"/>
                      <a:pt x="48105" y="89668"/>
                      <a:pt x="28118" y="144632"/>
                    </a:cubicBezTo>
                    <a:cubicBezTo>
                      <a:pt x="8131" y="199596"/>
                      <a:pt x="-9358" y="295783"/>
                      <a:pt x="5632" y="339504"/>
                    </a:cubicBezTo>
                    <a:cubicBezTo>
                      <a:pt x="20622" y="383225"/>
                      <a:pt x="74338" y="410707"/>
                      <a:pt x="118059" y="406960"/>
                    </a:cubicBezTo>
                    <a:cubicBezTo>
                      <a:pt x="161780" y="403213"/>
                      <a:pt x="231734" y="361990"/>
                      <a:pt x="267960" y="317019"/>
                    </a:cubicBezTo>
                    <a:cubicBezTo>
                      <a:pt x="304186" y="272048"/>
                      <a:pt x="332918" y="183357"/>
                      <a:pt x="335416" y="137137"/>
                    </a:cubicBezTo>
                    <a:cubicBezTo>
                      <a:pt x="337914" y="90917"/>
                      <a:pt x="355403" y="45947"/>
                      <a:pt x="320426" y="24711"/>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4" name="Forme libre : forme 113">
                <a:extLst>
                  <a:ext uri="{FF2B5EF4-FFF2-40B4-BE49-F238E27FC236}">
                    <a16:creationId xmlns:a16="http://schemas.microsoft.com/office/drawing/2014/main" id="{99E7DAC3-59B7-35DB-0DFF-AC5EE6B53E06}"/>
                  </a:ext>
                </a:extLst>
              </p:cNvPr>
              <p:cNvSpPr/>
              <p:nvPr/>
            </p:nvSpPr>
            <p:spPr>
              <a:xfrm>
                <a:off x="3844017" y="1013322"/>
                <a:ext cx="248867" cy="313662"/>
              </a:xfrm>
              <a:custGeom>
                <a:avLst/>
                <a:gdLst>
                  <a:gd name="connsiteX0" fmla="*/ 203327 w 248867"/>
                  <a:gd name="connsiteY0" fmla="*/ 6009 h 313662"/>
                  <a:gd name="connsiteX1" fmla="*/ 53426 w 248867"/>
                  <a:gd name="connsiteY1" fmla="*/ 43485 h 313662"/>
                  <a:gd name="connsiteX2" fmla="*/ 960 w 248867"/>
                  <a:gd name="connsiteY2" fmla="*/ 260842 h 313662"/>
                  <a:gd name="connsiteX3" fmla="*/ 90901 w 248867"/>
                  <a:gd name="connsiteY3" fmla="*/ 313308 h 313662"/>
                  <a:gd name="connsiteX4" fmla="*/ 210822 w 248867"/>
                  <a:gd name="connsiteY4" fmla="*/ 245852 h 313662"/>
                  <a:gd name="connsiteX5" fmla="*/ 248298 w 248867"/>
                  <a:gd name="connsiteY5" fmla="*/ 125930 h 313662"/>
                  <a:gd name="connsiteX6" fmla="*/ 203327 w 248867"/>
                  <a:gd name="connsiteY6" fmla="*/ 6009 h 31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867" h="313662">
                    <a:moveTo>
                      <a:pt x="203327" y="6009"/>
                    </a:moveTo>
                    <a:cubicBezTo>
                      <a:pt x="170848" y="-7732"/>
                      <a:pt x="87154" y="1013"/>
                      <a:pt x="53426" y="43485"/>
                    </a:cubicBezTo>
                    <a:cubicBezTo>
                      <a:pt x="19698" y="85957"/>
                      <a:pt x="-5286" y="215872"/>
                      <a:pt x="960" y="260842"/>
                    </a:cubicBezTo>
                    <a:cubicBezTo>
                      <a:pt x="7206" y="305812"/>
                      <a:pt x="55924" y="315806"/>
                      <a:pt x="90901" y="313308"/>
                    </a:cubicBezTo>
                    <a:cubicBezTo>
                      <a:pt x="125878" y="310810"/>
                      <a:pt x="184589" y="277082"/>
                      <a:pt x="210822" y="245852"/>
                    </a:cubicBezTo>
                    <a:cubicBezTo>
                      <a:pt x="237055" y="214622"/>
                      <a:pt x="252046" y="163406"/>
                      <a:pt x="248298" y="125930"/>
                    </a:cubicBezTo>
                    <a:cubicBezTo>
                      <a:pt x="244551" y="88455"/>
                      <a:pt x="235806" y="19750"/>
                      <a:pt x="203327" y="6009"/>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5" name="Forme libre : forme 114">
                <a:extLst>
                  <a:ext uri="{FF2B5EF4-FFF2-40B4-BE49-F238E27FC236}">
                    <a16:creationId xmlns:a16="http://schemas.microsoft.com/office/drawing/2014/main" id="{93C08C07-F531-CAB4-8E4C-792518DCD464}"/>
                  </a:ext>
                </a:extLst>
              </p:cNvPr>
              <p:cNvSpPr/>
              <p:nvPr/>
            </p:nvSpPr>
            <p:spPr>
              <a:xfrm>
                <a:off x="3567530" y="1016521"/>
                <a:ext cx="195423" cy="251489"/>
              </a:xfrm>
              <a:custGeom>
                <a:avLst/>
                <a:gdLst>
                  <a:gd name="connsiteX0" fmla="*/ 97565 w 195423"/>
                  <a:gd name="connsiteY0" fmla="*/ 10305 h 251489"/>
                  <a:gd name="connsiteX1" fmla="*/ 7624 w 195423"/>
                  <a:gd name="connsiteY1" fmla="*/ 92751 h 251489"/>
                  <a:gd name="connsiteX2" fmla="*/ 15119 w 195423"/>
                  <a:gd name="connsiteY2" fmla="*/ 220168 h 251489"/>
                  <a:gd name="connsiteX3" fmla="*/ 97565 w 195423"/>
                  <a:gd name="connsiteY3" fmla="*/ 250148 h 251489"/>
                  <a:gd name="connsiteX4" fmla="*/ 187506 w 195423"/>
                  <a:gd name="connsiteY4" fmla="*/ 190187 h 251489"/>
                  <a:gd name="connsiteX5" fmla="*/ 187506 w 195423"/>
                  <a:gd name="connsiteY5" fmla="*/ 92751 h 251489"/>
                  <a:gd name="connsiteX6" fmla="*/ 157526 w 195423"/>
                  <a:gd name="connsiteY6" fmla="*/ 10305 h 251489"/>
                  <a:gd name="connsiteX7" fmla="*/ 97565 w 195423"/>
                  <a:gd name="connsiteY7" fmla="*/ 10305 h 2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23" h="251489">
                    <a:moveTo>
                      <a:pt x="97565" y="10305"/>
                    </a:moveTo>
                    <a:cubicBezTo>
                      <a:pt x="72581" y="24046"/>
                      <a:pt x="21365" y="57774"/>
                      <a:pt x="7624" y="92751"/>
                    </a:cubicBezTo>
                    <a:cubicBezTo>
                      <a:pt x="-6117" y="127728"/>
                      <a:pt x="129" y="193935"/>
                      <a:pt x="15119" y="220168"/>
                    </a:cubicBezTo>
                    <a:cubicBezTo>
                      <a:pt x="30109" y="246401"/>
                      <a:pt x="68834" y="255145"/>
                      <a:pt x="97565" y="250148"/>
                    </a:cubicBezTo>
                    <a:cubicBezTo>
                      <a:pt x="126296" y="245151"/>
                      <a:pt x="172516" y="216420"/>
                      <a:pt x="187506" y="190187"/>
                    </a:cubicBezTo>
                    <a:cubicBezTo>
                      <a:pt x="202496" y="163954"/>
                      <a:pt x="192503" y="122731"/>
                      <a:pt x="187506" y="92751"/>
                    </a:cubicBezTo>
                    <a:cubicBezTo>
                      <a:pt x="182509" y="62771"/>
                      <a:pt x="173765" y="24046"/>
                      <a:pt x="157526" y="10305"/>
                    </a:cubicBezTo>
                    <a:cubicBezTo>
                      <a:pt x="141287" y="-3436"/>
                      <a:pt x="122549" y="-3436"/>
                      <a:pt x="97565" y="10305"/>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6" name="Forme libre : forme 115">
                <a:extLst>
                  <a:ext uri="{FF2B5EF4-FFF2-40B4-BE49-F238E27FC236}">
                    <a16:creationId xmlns:a16="http://schemas.microsoft.com/office/drawing/2014/main" id="{04EE9BED-9D51-1A2D-0871-61DE051A0E90}"/>
                  </a:ext>
                </a:extLst>
              </p:cNvPr>
              <p:cNvSpPr/>
              <p:nvPr/>
            </p:nvSpPr>
            <p:spPr>
              <a:xfrm>
                <a:off x="3297203" y="1018612"/>
                <a:ext cx="180693" cy="248955"/>
              </a:xfrm>
              <a:custGeom>
                <a:avLst/>
                <a:gdLst>
                  <a:gd name="connsiteX0" fmla="*/ 90574 w 180593"/>
                  <a:gd name="connsiteY0" fmla="*/ 253 h 248490"/>
                  <a:gd name="connsiteX1" fmla="*/ 8128 w 180593"/>
                  <a:gd name="connsiteY1" fmla="*/ 75204 h 248490"/>
                  <a:gd name="connsiteX2" fmla="*/ 8128 w 180593"/>
                  <a:gd name="connsiteY2" fmla="*/ 165145 h 248490"/>
                  <a:gd name="connsiteX3" fmla="*/ 53099 w 180593"/>
                  <a:gd name="connsiteY3" fmla="*/ 247591 h 248490"/>
                  <a:gd name="connsiteX4" fmla="*/ 143040 w 180593"/>
                  <a:gd name="connsiteY4" fmla="*/ 202620 h 248490"/>
                  <a:gd name="connsiteX5" fmla="*/ 180515 w 180593"/>
                  <a:gd name="connsiteY5" fmla="*/ 105184 h 248490"/>
                  <a:gd name="connsiteX6" fmla="*/ 150535 w 180593"/>
                  <a:gd name="connsiteY6" fmla="*/ 52719 h 248490"/>
                  <a:gd name="connsiteX7" fmla="*/ 90574 w 180593"/>
                  <a:gd name="connsiteY7" fmla="*/ 253 h 248490"/>
                  <a:gd name="connsiteX0" fmla="*/ 90574 w 180693"/>
                  <a:gd name="connsiteY0" fmla="*/ 718 h 248955"/>
                  <a:gd name="connsiteX1" fmla="*/ 8128 w 180693"/>
                  <a:gd name="connsiteY1" fmla="*/ 75669 h 248955"/>
                  <a:gd name="connsiteX2" fmla="*/ 8128 w 180693"/>
                  <a:gd name="connsiteY2" fmla="*/ 165610 h 248955"/>
                  <a:gd name="connsiteX3" fmla="*/ 53099 w 180693"/>
                  <a:gd name="connsiteY3" fmla="*/ 248056 h 248955"/>
                  <a:gd name="connsiteX4" fmla="*/ 143040 w 180693"/>
                  <a:gd name="connsiteY4" fmla="*/ 203085 h 248955"/>
                  <a:gd name="connsiteX5" fmla="*/ 180515 w 180693"/>
                  <a:gd name="connsiteY5" fmla="*/ 105649 h 248955"/>
                  <a:gd name="connsiteX6" fmla="*/ 159161 w 180693"/>
                  <a:gd name="connsiteY6" fmla="*/ 41682 h 248955"/>
                  <a:gd name="connsiteX7" fmla="*/ 90574 w 180693"/>
                  <a:gd name="connsiteY7" fmla="*/ 718 h 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93" h="248955">
                    <a:moveTo>
                      <a:pt x="90574" y="718"/>
                    </a:moveTo>
                    <a:cubicBezTo>
                      <a:pt x="65402" y="6382"/>
                      <a:pt x="21869" y="48187"/>
                      <a:pt x="8128" y="75669"/>
                    </a:cubicBezTo>
                    <a:cubicBezTo>
                      <a:pt x="-5613" y="103151"/>
                      <a:pt x="633" y="136879"/>
                      <a:pt x="8128" y="165610"/>
                    </a:cubicBezTo>
                    <a:cubicBezTo>
                      <a:pt x="15623" y="194341"/>
                      <a:pt x="30614" y="241810"/>
                      <a:pt x="53099" y="248056"/>
                    </a:cubicBezTo>
                    <a:cubicBezTo>
                      <a:pt x="75584" y="254302"/>
                      <a:pt x="121804" y="226820"/>
                      <a:pt x="143040" y="203085"/>
                    </a:cubicBezTo>
                    <a:cubicBezTo>
                      <a:pt x="164276" y="179351"/>
                      <a:pt x="179266" y="130632"/>
                      <a:pt x="180515" y="105649"/>
                    </a:cubicBezTo>
                    <a:cubicBezTo>
                      <a:pt x="181764" y="80666"/>
                      <a:pt x="176649" y="59170"/>
                      <a:pt x="159161" y="41682"/>
                    </a:cubicBezTo>
                    <a:cubicBezTo>
                      <a:pt x="141673" y="24194"/>
                      <a:pt x="115746" y="-4946"/>
                      <a:pt x="90574" y="718"/>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7" name="Forme libre : forme 116">
                <a:extLst>
                  <a:ext uri="{FF2B5EF4-FFF2-40B4-BE49-F238E27FC236}">
                    <a16:creationId xmlns:a16="http://schemas.microsoft.com/office/drawing/2014/main" id="{6AB8F6CD-0606-D5FA-1F71-F7EF611A784D}"/>
                  </a:ext>
                </a:extLst>
              </p:cNvPr>
              <p:cNvSpPr/>
              <p:nvPr/>
            </p:nvSpPr>
            <p:spPr>
              <a:xfrm>
                <a:off x="3060203" y="1153329"/>
                <a:ext cx="164669" cy="176739"/>
              </a:xfrm>
              <a:custGeom>
                <a:avLst/>
                <a:gdLst>
                  <a:gd name="connsiteX0" fmla="*/ 97453 w 179899"/>
                  <a:gd name="connsiteY0" fmla="*/ 1031 h 153535"/>
                  <a:gd name="connsiteX1" fmla="*/ 17 w 179899"/>
                  <a:gd name="connsiteY1" fmla="*/ 98467 h 153535"/>
                  <a:gd name="connsiteX2" fmla="*/ 89958 w 179899"/>
                  <a:gd name="connsiteY2" fmla="*/ 150933 h 153535"/>
                  <a:gd name="connsiteX3" fmla="*/ 142424 w 179899"/>
                  <a:gd name="connsiteY3" fmla="*/ 135942 h 153535"/>
                  <a:gd name="connsiteX4" fmla="*/ 179899 w 179899"/>
                  <a:gd name="connsiteY4" fmla="*/ 53496 h 153535"/>
                  <a:gd name="connsiteX5" fmla="*/ 97453 w 179899"/>
                  <a:gd name="connsiteY5" fmla="*/ 1031 h 153535"/>
                  <a:gd name="connsiteX0" fmla="*/ 94579 w 177025"/>
                  <a:gd name="connsiteY0" fmla="*/ 623 h 153963"/>
                  <a:gd name="connsiteX1" fmla="*/ 18 w 177025"/>
                  <a:gd name="connsiteY1" fmla="*/ 86557 h 153963"/>
                  <a:gd name="connsiteX2" fmla="*/ 87084 w 177025"/>
                  <a:gd name="connsiteY2" fmla="*/ 150525 h 153963"/>
                  <a:gd name="connsiteX3" fmla="*/ 139550 w 177025"/>
                  <a:gd name="connsiteY3" fmla="*/ 135534 h 153963"/>
                  <a:gd name="connsiteX4" fmla="*/ 177025 w 177025"/>
                  <a:gd name="connsiteY4" fmla="*/ 53088 h 153963"/>
                  <a:gd name="connsiteX5" fmla="*/ 94579 w 177025"/>
                  <a:gd name="connsiteY5" fmla="*/ 623 h 153963"/>
                  <a:gd name="connsiteX0" fmla="*/ 77347 w 179033"/>
                  <a:gd name="connsiteY0" fmla="*/ 396 h 176739"/>
                  <a:gd name="connsiteX1" fmla="*/ 39 w 179033"/>
                  <a:gd name="connsiteY1" fmla="*/ 109333 h 176739"/>
                  <a:gd name="connsiteX2" fmla="*/ 87105 w 179033"/>
                  <a:gd name="connsiteY2" fmla="*/ 173301 h 176739"/>
                  <a:gd name="connsiteX3" fmla="*/ 139571 w 179033"/>
                  <a:gd name="connsiteY3" fmla="*/ 158310 h 176739"/>
                  <a:gd name="connsiteX4" fmla="*/ 177046 w 179033"/>
                  <a:gd name="connsiteY4" fmla="*/ 75864 h 176739"/>
                  <a:gd name="connsiteX5" fmla="*/ 77347 w 179033"/>
                  <a:gd name="connsiteY5" fmla="*/ 396 h 176739"/>
                  <a:gd name="connsiteX0" fmla="*/ 62983 w 164669"/>
                  <a:gd name="connsiteY0" fmla="*/ 396 h 176739"/>
                  <a:gd name="connsiteX1" fmla="*/ 52 w 164669"/>
                  <a:gd name="connsiteY1" fmla="*/ 109333 h 176739"/>
                  <a:gd name="connsiteX2" fmla="*/ 72741 w 164669"/>
                  <a:gd name="connsiteY2" fmla="*/ 173301 h 176739"/>
                  <a:gd name="connsiteX3" fmla="*/ 125207 w 164669"/>
                  <a:gd name="connsiteY3" fmla="*/ 158310 h 176739"/>
                  <a:gd name="connsiteX4" fmla="*/ 162682 w 164669"/>
                  <a:gd name="connsiteY4" fmla="*/ 75864 h 176739"/>
                  <a:gd name="connsiteX5" fmla="*/ 62983 w 164669"/>
                  <a:gd name="connsiteY5" fmla="*/ 396 h 1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9" h="176739">
                    <a:moveTo>
                      <a:pt x="62983" y="396"/>
                    </a:moveTo>
                    <a:cubicBezTo>
                      <a:pt x="35878" y="5974"/>
                      <a:pt x="-1574" y="80516"/>
                      <a:pt x="52" y="109333"/>
                    </a:cubicBezTo>
                    <a:cubicBezTo>
                      <a:pt x="1678" y="138150"/>
                      <a:pt x="51882" y="165138"/>
                      <a:pt x="72741" y="173301"/>
                    </a:cubicBezTo>
                    <a:cubicBezTo>
                      <a:pt x="93600" y="181464"/>
                      <a:pt x="110217" y="174549"/>
                      <a:pt x="125207" y="158310"/>
                    </a:cubicBezTo>
                    <a:cubicBezTo>
                      <a:pt x="140197" y="142071"/>
                      <a:pt x="173053" y="102183"/>
                      <a:pt x="162682" y="75864"/>
                    </a:cubicBezTo>
                    <a:cubicBezTo>
                      <a:pt x="152311" y="49545"/>
                      <a:pt x="90088" y="-5182"/>
                      <a:pt x="62983" y="396"/>
                    </a:cubicBezTo>
                    <a:close/>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sp>
        <p:nvSpPr>
          <p:cNvPr id="2" name="Rectangle 1">
            <a:extLst>
              <a:ext uri="{FF2B5EF4-FFF2-40B4-BE49-F238E27FC236}">
                <a16:creationId xmlns:a16="http://schemas.microsoft.com/office/drawing/2014/main" id="{2DDEC923-F87F-A62A-CB43-F75E3E08B269}"/>
              </a:ext>
            </a:extLst>
          </p:cNvPr>
          <p:cNvSpPr/>
          <p:nvPr/>
        </p:nvSpPr>
        <p:spPr>
          <a:xfrm>
            <a:off x="0" y="0"/>
            <a:ext cx="9144000" cy="6858000"/>
          </a:xfrm>
          <a:prstGeom prst="rect">
            <a:avLst/>
          </a:prstGeom>
          <a:noFill/>
          <a:ln w="76200">
            <a:solidFill>
              <a:srgbClr val="A0D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 name="Titre 2">
            <a:extLst>
              <a:ext uri="{FF2B5EF4-FFF2-40B4-BE49-F238E27FC236}">
                <a16:creationId xmlns:a16="http://schemas.microsoft.com/office/drawing/2014/main" id="{CCAD4ED5-6872-2E0E-A63E-5051A4512EB6}"/>
              </a:ext>
            </a:extLst>
          </p:cNvPr>
          <p:cNvSpPr txBox="1">
            <a:spLocks/>
          </p:cNvSpPr>
          <p:nvPr/>
        </p:nvSpPr>
        <p:spPr>
          <a:xfrm>
            <a:off x="261014" y="1605891"/>
            <a:ext cx="8633915" cy="1255853"/>
          </a:xfrm>
          <a:prstGeom prst="rect">
            <a:avLst/>
          </a:prstGeom>
        </p:spPr>
        <p:txBody>
          <a:bodyPr rtlCol="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500"/>
              </a:lnSpc>
            </a:pPr>
            <a:r>
              <a:rPr lang="fr-FR" sz="6600" cap="small" dirty="0">
                <a:solidFill>
                  <a:schemeClr val="bg1"/>
                </a:solidFill>
              </a:rPr>
              <a:t>Toutes les vadrouilles sur…</a:t>
            </a:r>
          </a:p>
          <a:p>
            <a:pPr algn="ctr">
              <a:lnSpc>
                <a:spcPts val="4500"/>
              </a:lnSpc>
            </a:pPr>
            <a:endParaRPr lang="fr-FR" sz="6600" b="1" cap="small" dirty="0">
              <a:solidFill>
                <a:schemeClr val="bg1"/>
              </a:solidFill>
            </a:endParaRPr>
          </a:p>
          <a:p>
            <a:pPr algn="ctr">
              <a:lnSpc>
                <a:spcPts val="4500"/>
              </a:lnSpc>
            </a:pPr>
            <a:r>
              <a:rPr lang="fr-FR" sz="6600" b="1" dirty="0">
                <a:solidFill>
                  <a:srgbClr val="A0D092"/>
                </a:solidFill>
              </a:rPr>
              <a:t>www.vadrouille.naries.ch</a:t>
            </a:r>
          </a:p>
          <a:p>
            <a:pPr algn="ctr">
              <a:lnSpc>
                <a:spcPts val="4500"/>
              </a:lnSpc>
            </a:pPr>
            <a:r>
              <a:rPr lang="fr-FR" sz="4050" cap="small" dirty="0">
                <a:solidFill>
                  <a:schemeClr val="bg1"/>
                </a:solidFill>
              </a:rPr>
              <a:t>Merci!</a:t>
            </a:r>
            <a:endParaRPr lang="fr-FR" sz="4050" dirty="0">
              <a:solidFill>
                <a:schemeClr val="bg1"/>
              </a:solidFill>
            </a:endParaRPr>
          </a:p>
        </p:txBody>
      </p:sp>
      <p:grpSp>
        <p:nvGrpSpPr>
          <p:cNvPr id="14" name="Groupe 13">
            <a:extLst>
              <a:ext uri="{FF2B5EF4-FFF2-40B4-BE49-F238E27FC236}">
                <a16:creationId xmlns:a16="http://schemas.microsoft.com/office/drawing/2014/main" id="{A86E229D-A607-8510-9545-F770FD920F34}"/>
              </a:ext>
            </a:extLst>
          </p:cNvPr>
          <p:cNvGrpSpPr/>
          <p:nvPr/>
        </p:nvGrpSpPr>
        <p:grpSpPr>
          <a:xfrm>
            <a:off x="7003068" y="4928113"/>
            <a:ext cx="2029215" cy="927095"/>
            <a:chOff x="9337424" y="5427814"/>
            <a:chExt cx="2705620" cy="1236126"/>
          </a:xfrm>
        </p:grpSpPr>
        <p:sp>
          <p:nvSpPr>
            <p:cNvPr id="16" name="Rectangle 15">
              <a:extLst>
                <a:ext uri="{FF2B5EF4-FFF2-40B4-BE49-F238E27FC236}">
                  <a16:creationId xmlns:a16="http://schemas.microsoft.com/office/drawing/2014/main" id="{C1FC452F-4778-7C9E-2D0A-5E4173713CEE}"/>
                </a:ext>
              </a:extLst>
            </p:cNvPr>
            <p:cNvSpPr/>
            <p:nvPr/>
          </p:nvSpPr>
          <p:spPr>
            <a:xfrm>
              <a:off x="9337424" y="5427814"/>
              <a:ext cx="2705620" cy="1232452"/>
            </a:xfrm>
            <a:prstGeom prst="rect">
              <a:avLst/>
            </a:prstGeom>
            <a:solidFill>
              <a:srgbClr val="22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7" name="ZoneTexte 16">
              <a:extLst>
                <a:ext uri="{FF2B5EF4-FFF2-40B4-BE49-F238E27FC236}">
                  <a16:creationId xmlns:a16="http://schemas.microsoft.com/office/drawing/2014/main" id="{DD0D3D38-F60D-4F63-FC7C-D300C7006C6B}"/>
                </a:ext>
              </a:extLst>
            </p:cNvPr>
            <p:cNvSpPr txBox="1"/>
            <p:nvPr/>
          </p:nvSpPr>
          <p:spPr>
            <a:xfrm>
              <a:off x="9572000" y="5679055"/>
              <a:ext cx="2434471" cy="984885"/>
            </a:xfrm>
            <a:prstGeom prst="rect">
              <a:avLst/>
            </a:prstGeom>
            <a:noFill/>
          </p:spPr>
          <p:txBody>
            <a:bodyPr wrap="square" rtlCol="0">
              <a:spAutoFit/>
            </a:bodyPr>
            <a:lstStyle/>
            <a:p>
              <a:r>
                <a:rPr lang="fr-CH" sz="2100" dirty="0">
                  <a:solidFill>
                    <a:schemeClr val="bg1"/>
                  </a:solidFill>
                </a:rPr>
                <a:t>NARIES…</a:t>
              </a:r>
            </a:p>
            <a:p>
              <a:r>
                <a:rPr lang="fr-CH" sz="2100" dirty="0">
                  <a:solidFill>
                    <a:schemeClr val="bg1"/>
                  </a:solidFill>
                </a:rPr>
                <a:t>… </a:t>
              </a:r>
              <a:r>
                <a:rPr lang="fr-CH" sz="2100" dirty="0">
                  <a:solidFill>
                    <a:schemeClr val="bg1"/>
                  </a:solidFill>
                  <a:latin typeface="Ink Free" panose="03080402000500000000" pitchFamily="66" charset="0"/>
                </a:rPr>
                <a:t>en </a:t>
              </a:r>
              <a:r>
                <a:rPr lang="fr-CH" sz="2100" dirty="0">
                  <a:solidFill>
                    <a:srgbClr val="A0D092"/>
                  </a:solidFill>
                  <a:latin typeface="Ink Free" panose="03080402000500000000" pitchFamily="66" charset="0"/>
                </a:rPr>
                <a:t>vadrouille</a:t>
              </a:r>
              <a:endParaRPr lang="fr-FR" sz="2100" dirty="0">
                <a:solidFill>
                  <a:srgbClr val="A0D092"/>
                </a:solidFill>
                <a:latin typeface="Ink Free" panose="03080402000500000000" pitchFamily="66" charset="0"/>
              </a:endParaRPr>
            </a:p>
          </p:txBody>
        </p:sp>
        <p:grpSp>
          <p:nvGrpSpPr>
            <p:cNvPr id="18" name="Groupe 17">
              <a:extLst>
                <a:ext uri="{FF2B5EF4-FFF2-40B4-BE49-F238E27FC236}">
                  <a16:creationId xmlns:a16="http://schemas.microsoft.com/office/drawing/2014/main" id="{61C041A1-F1F1-0476-59BA-878A5981C505}"/>
                </a:ext>
              </a:extLst>
            </p:cNvPr>
            <p:cNvGrpSpPr/>
            <p:nvPr/>
          </p:nvGrpSpPr>
          <p:grpSpPr>
            <a:xfrm rot="1457847">
              <a:off x="10378864" y="5713318"/>
              <a:ext cx="852430" cy="143234"/>
              <a:chOff x="2282783" y="1177080"/>
              <a:chExt cx="7229192" cy="1224191"/>
            </a:xfrm>
            <a:solidFill>
              <a:srgbClr val="6FCBF3"/>
            </a:solidFill>
          </p:grpSpPr>
          <p:sp>
            <p:nvSpPr>
              <p:cNvPr id="19" name="Ellipse 18">
                <a:extLst>
                  <a:ext uri="{FF2B5EF4-FFF2-40B4-BE49-F238E27FC236}">
                    <a16:creationId xmlns:a16="http://schemas.microsoft.com/office/drawing/2014/main" id="{1840564F-D49A-4207-828F-4364F66D2C34}"/>
                  </a:ext>
                </a:extLst>
              </p:cNvPr>
              <p:cNvSpPr/>
              <p:nvPr/>
            </p:nvSpPr>
            <p:spPr>
              <a:xfrm>
                <a:off x="2282783" y="1440480"/>
                <a:ext cx="960792" cy="9607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20" name="Ellipse 19">
                <a:extLst>
                  <a:ext uri="{FF2B5EF4-FFF2-40B4-BE49-F238E27FC236}">
                    <a16:creationId xmlns:a16="http://schemas.microsoft.com/office/drawing/2014/main" id="{213D96A3-6528-C919-BFD5-3662F427CDBA}"/>
                  </a:ext>
                </a:extLst>
              </p:cNvPr>
              <p:cNvSpPr/>
              <p:nvPr/>
            </p:nvSpPr>
            <p:spPr>
              <a:xfrm>
                <a:off x="6174313" y="1177080"/>
                <a:ext cx="458372" cy="458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1" name="Ellipse 20">
                <a:extLst>
                  <a:ext uri="{FF2B5EF4-FFF2-40B4-BE49-F238E27FC236}">
                    <a16:creationId xmlns:a16="http://schemas.microsoft.com/office/drawing/2014/main" id="{0DE1F90F-7895-C69A-70F2-12C68A81435B}"/>
                  </a:ext>
                </a:extLst>
              </p:cNvPr>
              <p:cNvSpPr/>
              <p:nvPr/>
            </p:nvSpPr>
            <p:spPr>
              <a:xfrm>
                <a:off x="3753459" y="1287290"/>
                <a:ext cx="781106" cy="7811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2" name="Ellipse 21">
                <a:extLst>
                  <a:ext uri="{FF2B5EF4-FFF2-40B4-BE49-F238E27FC236}">
                    <a16:creationId xmlns:a16="http://schemas.microsoft.com/office/drawing/2014/main" id="{D45227AA-C44D-6268-F1C3-2C13E62D2E2F}"/>
                  </a:ext>
                </a:extLst>
              </p:cNvPr>
              <p:cNvSpPr/>
              <p:nvPr/>
            </p:nvSpPr>
            <p:spPr>
              <a:xfrm>
                <a:off x="5062280" y="1250522"/>
                <a:ext cx="588175" cy="588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3" name="Ellipse 22">
                <a:extLst>
                  <a:ext uri="{FF2B5EF4-FFF2-40B4-BE49-F238E27FC236}">
                    <a16:creationId xmlns:a16="http://schemas.microsoft.com/office/drawing/2014/main" id="{2C2CA817-8E38-65E6-1487-7199A16FB6AB}"/>
                  </a:ext>
                </a:extLst>
              </p:cNvPr>
              <p:cNvSpPr/>
              <p:nvPr/>
            </p:nvSpPr>
            <p:spPr>
              <a:xfrm>
                <a:off x="7266290" y="1243369"/>
                <a:ext cx="319784" cy="319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4" name="Ellipse 23">
                <a:extLst>
                  <a:ext uri="{FF2B5EF4-FFF2-40B4-BE49-F238E27FC236}">
                    <a16:creationId xmlns:a16="http://schemas.microsoft.com/office/drawing/2014/main" id="{74EBE9A9-CEFB-F2A4-E19B-0B5C0D3EEA44}"/>
                  </a:ext>
                </a:extLst>
              </p:cNvPr>
              <p:cNvSpPr/>
              <p:nvPr/>
            </p:nvSpPr>
            <p:spPr>
              <a:xfrm flipV="1">
                <a:off x="8325371" y="1355163"/>
                <a:ext cx="225388" cy="225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5" name="Ellipse 24">
                <a:extLst>
                  <a:ext uri="{FF2B5EF4-FFF2-40B4-BE49-F238E27FC236}">
                    <a16:creationId xmlns:a16="http://schemas.microsoft.com/office/drawing/2014/main" id="{D8267FC7-09AA-D29A-0207-B772AE947C6C}"/>
                  </a:ext>
                </a:extLst>
              </p:cNvPr>
              <p:cNvSpPr/>
              <p:nvPr/>
            </p:nvSpPr>
            <p:spPr>
              <a:xfrm flipV="1">
                <a:off x="9355193" y="1578970"/>
                <a:ext cx="156782" cy="1567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spTree>
    <p:extLst>
      <p:ext uri="{BB962C8B-B14F-4D97-AF65-F5344CB8AC3E}">
        <p14:creationId xmlns:p14="http://schemas.microsoft.com/office/powerpoint/2010/main" val="17972967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5589978-587C-7D56-C58F-5687261C85DF}"/>
            </a:ext>
          </a:extLst>
        </p:cNvPr>
        <p:cNvGrpSpPr/>
        <p:nvPr/>
      </p:nvGrpSpPr>
      <p:grpSpPr>
        <a:xfrm>
          <a:off x="0" y="0"/>
          <a:ext cx="0" cy="0"/>
          <a:chOff x="0" y="0"/>
          <a:chExt cx="0" cy="0"/>
        </a:xfrm>
      </p:grpSpPr>
      <p:sp>
        <p:nvSpPr>
          <p:cNvPr id="11" name="Espace réservé du contenu 10">
            <a:extLst>
              <a:ext uri="{FF2B5EF4-FFF2-40B4-BE49-F238E27FC236}">
                <a16:creationId xmlns:a16="http://schemas.microsoft.com/office/drawing/2014/main" id="{ED6F9408-F652-0F1E-12E8-1ACB0C1CF890}"/>
              </a:ext>
            </a:extLst>
          </p:cNvPr>
          <p:cNvSpPr>
            <a:spLocks noGrp="1"/>
          </p:cNvSpPr>
          <p:nvPr>
            <p:ph sz="half" idx="1"/>
          </p:nvPr>
        </p:nvSpPr>
        <p:spPr/>
        <p:txBody>
          <a:bodyPr/>
          <a:lstStyle/>
          <a:p>
            <a:pPr marL="722313" lvl="1" indent="-366713">
              <a:buClr>
                <a:srgbClr val="0070C0"/>
              </a:buClr>
            </a:pPr>
            <a:endParaRPr lang="fr-CH" sz="1800" dirty="0">
              <a:solidFill>
                <a:srgbClr val="0070C0"/>
              </a:solidFill>
              <a:latin typeface="Calibri" pitchFamily="34" charset="0"/>
            </a:endParaRPr>
          </a:p>
          <a:p>
            <a:pPr marL="722313" lvl="1" indent="-366713">
              <a:buClr>
                <a:srgbClr val="0070C0"/>
              </a:buClr>
            </a:pPr>
            <a:endParaRPr lang="fr-CH" sz="1800" dirty="0">
              <a:solidFill>
                <a:srgbClr val="0070C0"/>
              </a:solidFill>
              <a:latin typeface="Calibri" pitchFamily="34" charset="0"/>
            </a:endParaRPr>
          </a:p>
          <a:p>
            <a:pPr marL="722313" lvl="1" indent="-366713">
              <a:buClr>
                <a:srgbClr val="0070C0"/>
              </a:buClr>
            </a:pPr>
            <a:endParaRPr lang="fr-CH" sz="1800" dirty="0">
              <a:solidFill>
                <a:srgbClr val="0070C0"/>
              </a:solidFill>
              <a:latin typeface="Calibri" pitchFamily="34" charset="0"/>
            </a:endParaRPr>
          </a:p>
          <a:p>
            <a:pPr marL="355600" lvl="1" indent="0">
              <a:buClr>
                <a:srgbClr val="0070C0"/>
              </a:buClr>
              <a:buNone/>
            </a:pPr>
            <a:endParaRPr lang="fr-CH" sz="1800" dirty="0">
              <a:solidFill>
                <a:srgbClr val="0070C0"/>
              </a:solidFill>
              <a:latin typeface="Calibri" pitchFamily="34" charset="0"/>
            </a:endParaRPr>
          </a:p>
          <a:p>
            <a:pPr marL="355600" lvl="1" indent="0">
              <a:buClr>
                <a:srgbClr val="00B0F0"/>
              </a:buClr>
              <a:buNone/>
            </a:pPr>
            <a:endParaRPr lang="fr-CH" sz="1800" dirty="0">
              <a:solidFill>
                <a:srgbClr val="0070C0"/>
              </a:solidFill>
              <a:latin typeface="Calibri" pitchFamily="34" charset="0"/>
            </a:endParaRPr>
          </a:p>
          <a:p>
            <a:pPr marL="722313" lvl="1" indent="-366713">
              <a:buClr>
                <a:srgbClr val="00B0F0"/>
              </a:buClr>
            </a:pPr>
            <a:endParaRPr lang="fr-CH" sz="1800" dirty="0">
              <a:solidFill>
                <a:srgbClr val="0070C0"/>
              </a:solidFill>
              <a:latin typeface="Calibri" pitchFamily="34" charset="0"/>
            </a:endParaRPr>
          </a:p>
          <a:p>
            <a:pPr marL="355600" lvl="1" indent="0">
              <a:buClr>
                <a:srgbClr val="0070C0"/>
              </a:buClr>
              <a:buNone/>
            </a:pPr>
            <a:endParaRPr lang="fr-CH" sz="1800" dirty="0">
              <a:solidFill>
                <a:srgbClr val="0070C0"/>
              </a:solidFill>
              <a:latin typeface="Calibri" pitchFamily="34" charset="0"/>
            </a:endParaRPr>
          </a:p>
        </p:txBody>
      </p:sp>
      <p:pic>
        <p:nvPicPr>
          <p:cNvPr id="6" name="Espace réservé du contenu 5" descr="Une image contenant dessin, Dessin d’enfant, clipart, illustration&#10;&#10;Le contenu généré par l’IA peut être incorrect.">
            <a:extLst>
              <a:ext uri="{FF2B5EF4-FFF2-40B4-BE49-F238E27FC236}">
                <a16:creationId xmlns:a16="http://schemas.microsoft.com/office/drawing/2014/main" id="{51510552-CC18-96AB-DE1B-3ABE5CD3CD9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59326" y="1648675"/>
            <a:ext cx="3325440" cy="4692179"/>
          </a:xfrm>
        </p:spPr>
      </p:pic>
      <p:sp>
        <p:nvSpPr>
          <p:cNvPr id="10" name="Espace réservé du numéro de diapositive 9">
            <a:extLst>
              <a:ext uri="{FF2B5EF4-FFF2-40B4-BE49-F238E27FC236}">
                <a16:creationId xmlns:a16="http://schemas.microsoft.com/office/drawing/2014/main" id="{3507A1B2-C542-7A51-54C8-0F3D4423E05F}"/>
              </a:ext>
            </a:extLst>
          </p:cNvPr>
          <p:cNvSpPr>
            <a:spLocks noGrp="1"/>
          </p:cNvSpPr>
          <p:nvPr>
            <p:ph type="sldNum" sz="quarter" idx="12"/>
          </p:nvPr>
        </p:nvSpPr>
        <p:spPr/>
        <p:txBody>
          <a:bodyPr/>
          <a:lstStyle/>
          <a:p>
            <a:fld id="{0BE25AB1-03E9-47DC-A9B2-44990AD6C93F}" type="slidenum">
              <a:rPr lang="fr-CH" sz="1000" smtClean="0">
                <a:latin typeface="+mj-lt"/>
              </a:rPr>
              <a:pPr/>
              <a:t>24</a:t>
            </a:fld>
            <a:endParaRPr lang="fr-CH" sz="1000" dirty="0">
              <a:latin typeface="+mj-lt"/>
            </a:endParaRPr>
          </a:p>
        </p:txBody>
      </p:sp>
      <p:pic>
        <p:nvPicPr>
          <p:cNvPr id="2" name="Image 1">
            <a:extLst>
              <a:ext uri="{FF2B5EF4-FFF2-40B4-BE49-F238E27FC236}">
                <a16:creationId xmlns:a16="http://schemas.microsoft.com/office/drawing/2014/main" id="{1E861966-31FA-5A6C-EA6E-D87575FCD3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a:extLst>
              <a:ext uri="{FF2B5EF4-FFF2-40B4-BE49-F238E27FC236}">
                <a16:creationId xmlns:a16="http://schemas.microsoft.com/office/drawing/2014/main" id="{77198D88-461B-2F66-16A0-42FFE7AAAB7D}"/>
              </a:ext>
            </a:extLst>
          </p:cNvPr>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12" name="ZoneTexte 11">
            <a:extLst>
              <a:ext uri="{FF2B5EF4-FFF2-40B4-BE49-F238E27FC236}">
                <a16:creationId xmlns:a16="http://schemas.microsoft.com/office/drawing/2014/main" id="{86309C43-60FF-A7B3-D342-E8A49D6ECA6E}"/>
              </a:ext>
            </a:extLst>
          </p:cNvPr>
          <p:cNvSpPr txBox="1"/>
          <p:nvPr/>
        </p:nvSpPr>
        <p:spPr>
          <a:xfrm>
            <a:off x="4352226" y="2660429"/>
            <a:ext cx="4032448" cy="2185214"/>
          </a:xfrm>
          <a:prstGeom prst="rect">
            <a:avLst/>
          </a:prstGeom>
          <a:noFill/>
        </p:spPr>
        <p:txBody>
          <a:bodyPr wrap="square" rtlCol="0">
            <a:spAutoFit/>
          </a:bodyPr>
          <a:lstStyle/>
          <a:p>
            <a:pPr algn="ctr">
              <a:lnSpc>
                <a:spcPct val="100000"/>
              </a:lnSpc>
              <a:defRPr/>
            </a:pPr>
            <a:r>
              <a:rPr lang="fr-FR" altLang="fr-FR" sz="2800" b="1" dirty="0">
                <a:solidFill>
                  <a:schemeClr val="accent5">
                    <a:lumMod val="75000"/>
                  </a:schemeClr>
                </a:solidFill>
                <a:ea typeface="ＭＳ Ｐゴシック" pitchFamily="34" charset="-128"/>
              </a:rPr>
              <a:t>Présentation communale</a:t>
            </a:r>
          </a:p>
          <a:p>
            <a:pPr algn="ctr">
              <a:lnSpc>
                <a:spcPct val="100000"/>
              </a:lnSpc>
              <a:defRPr/>
            </a:pPr>
            <a:r>
              <a:rPr lang="fr-FR" altLang="fr-FR" sz="2800" b="1" dirty="0">
                <a:solidFill>
                  <a:schemeClr val="accent5">
                    <a:lumMod val="75000"/>
                  </a:schemeClr>
                </a:solidFill>
                <a:ea typeface="ＭＳ Ｐゴシック" pitchFamily="34" charset="-128"/>
              </a:rPr>
              <a:t>Développement durable</a:t>
            </a:r>
          </a:p>
          <a:p>
            <a:pPr algn="ctr">
              <a:lnSpc>
                <a:spcPct val="100000"/>
              </a:lnSpc>
              <a:defRPr/>
            </a:pPr>
            <a:endParaRPr lang="fr-FR" altLang="fr-FR" sz="1200" b="1" dirty="0">
              <a:solidFill>
                <a:schemeClr val="accent5">
                  <a:lumMod val="75000"/>
                </a:schemeClr>
              </a:solidFill>
              <a:ea typeface="ＭＳ Ｐゴシック" pitchFamily="34" charset="-128"/>
            </a:endParaRPr>
          </a:p>
          <a:p>
            <a:endParaRPr lang="fr-FR" sz="2400" dirty="0">
              <a:solidFill>
                <a:schemeClr val="accent5">
                  <a:lumMod val="75000"/>
                </a:schemeClr>
              </a:solidFill>
              <a:ea typeface="ＭＳ Ｐゴシック" pitchFamily="34" charset="-128"/>
            </a:endParaRPr>
          </a:p>
          <a:p>
            <a:pPr algn="ctr"/>
            <a:r>
              <a:rPr lang="fr-FR" sz="4400" b="1" dirty="0">
                <a:solidFill>
                  <a:schemeClr val="accent5">
                    <a:lumMod val="75000"/>
                  </a:schemeClr>
                </a:solidFill>
                <a:ea typeface="ＭＳ Ｐゴシック" pitchFamily="34" charset="-128"/>
              </a:rPr>
              <a:t>MERCI</a:t>
            </a:r>
            <a:endParaRPr lang="fr-FR" sz="4400" b="1" dirty="0"/>
          </a:p>
        </p:txBody>
      </p:sp>
    </p:spTree>
    <p:extLst>
      <p:ext uri="{BB962C8B-B14F-4D97-AF65-F5344CB8AC3E}">
        <p14:creationId xmlns:p14="http://schemas.microsoft.com/office/powerpoint/2010/main" val="236896571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71891CD-6B81-A9A2-4738-FCA6FED2A09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D41E2D3B-BC02-BBA0-78E0-1F68B2AFC90A}"/>
              </a:ext>
            </a:extLst>
          </p:cNvPr>
          <p:cNvSpPr>
            <a:spLocks noGrp="1"/>
          </p:cNvSpPr>
          <p:nvPr>
            <p:ph type="title"/>
          </p:nvPr>
        </p:nvSpPr>
        <p:spPr>
          <a:xfrm>
            <a:off x="612854" y="1015995"/>
            <a:ext cx="7886700" cy="1075299"/>
          </a:xfrm>
        </p:spPr>
        <p:txBody>
          <a:bodyPr/>
          <a:lstStyle/>
          <a:p>
            <a:r>
              <a:rPr lang="fr-FR" b="1" dirty="0">
                <a:solidFill>
                  <a:schemeClr val="accent5">
                    <a:lumMod val="75000"/>
                  </a:schemeClr>
                </a:solidFill>
              </a:rPr>
              <a:t>Définition et objectifs</a:t>
            </a:r>
          </a:p>
        </p:txBody>
      </p:sp>
      <p:sp>
        <p:nvSpPr>
          <p:cNvPr id="10" name="Espace réservé du numéro de diapositive 9">
            <a:extLst>
              <a:ext uri="{FF2B5EF4-FFF2-40B4-BE49-F238E27FC236}">
                <a16:creationId xmlns:a16="http://schemas.microsoft.com/office/drawing/2014/main" id="{D8A05051-7B38-20D6-AB93-7824B8090482}"/>
              </a:ext>
            </a:extLst>
          </p:cNvPr>
          <p:cNvSpPr>
            <a:spLocks noGrp="1"/>
          </p:cNvSpPr>
          <p:nvPr>
            <p:ph type="sldNum" sz="quarter" idx="12"/>
          </p:nvPr>
        </p:nvSpPr>
        <p:spPr/>
        <p:txBody>
          <a:bodyPr/>
          <a:lstStyle/>
          <a:p>
            <a:fld id="{0BE25AB1-03E9-47DC-A9B2-44990AD6C93F}" type="slidenum">
              <a:rPr lang="fr-CH" sz="1000" smtClean="0">
                <a:latin typeface="+mj-lt"/>
              </a:rPr>
              <a:pPr/>
              <a:t>3</a:t>
            </a:fld>
            <a:endParaRPr lang="fr-CH" sz="1000" dirty="0">
              <a:latin typeface="+mj-lt"/>
            </a:endParaRPr>
          </a:p>
        </p:txBody>
      </p:sp>
      <p:pic>
        <p:nvPicPr>
          <p:cNvPr id="2" name="Image 1">
            <a:extLst>
              <a:ext uri="{FF2B5EF4-FFF2-40B4-BE49-F238E27FC236}">
                <a16:creationId xmlns:a16="http://schemas.microsoft.com/office/drawing/2014/main" id="{7265E9D9-429D-0ED8-967B-38CC94EDA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a:extLst>
              <a:ext uri="{FF2B5EF4-FFF2-40B4-BE49-F238E27FC236}">
                <a16:creationId xmlns:a16="http://schemas.microsoft.com/office/drawing/2014/main" id="{5ABC91B4-DA89-F08C-7CC2-275A64DC0F79}"/>
              </a:ext>
            </a:extLst>
          </p:cNvPr>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8" name="Rectangle 2">
            <a:extLst>
              <a:ext uri="{FF2B5EF4-FFF2-40B4-BE49-F238E27FC236}">
                <a16:creationId xmlns:a16="http://schemas.microsoft.com/office/drawing/2014/main" id="{E76971A6-B8BB-5F44-8DC6-2C5BBAD2FF27}"/>
              </a:ext>
            </a:extLst>
          </p:cNvPr>
          <p:cNvSpPr txBox="1">
            <a:spLocks noChangeArrowheads="1"/>
          </p:cNvSpPr>
          <p:nvPr/>
        </p:nvSpPr>
        <p:spPr>
          <a:xfrm>
            <a:off x="654209" y="2204864"/>
            <a:ext cx="7803991" cy="40324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endParaRPr lang="fr-FR" altLang="fr-FR" sz="2400" dirty="0">
              <a:latin typeface="+mn-lt"/>
              <a:ea typeface="ＭＳ Ｐゴシック" pitchFamily="34" charset="-128"/>
            </a:endParaRPr>
          </a:p>
          <a:p>
            <a:pPr algn="ctr">
              <a:lnSpc>
                <a:spcPct val="100000"/>
              </a:lnSpc>
              <a:defRPr/>
            </a:pPr>
            <a:endParaRPr lang="fr-FR" altLang="fr-FR" sz="2400" dirty="0">
              <a:latin typeface="+mn-lt"/>
              <a:ea typeface="ＭＳ Ｐゴシック" pitchFamily="34" charset="-128"/>
            </a:endParaRPr>
          </a:p>
          <a:p>
            <a:pPr>
              <a:lnSpc>
                <a:spcPct val="100000"/>
              </a:lnSpc>
              <a:defRPr/>
            </a:pPr>
            <a:endParaRPr lang="fr-FR" altLang="fr-FR" sz="2800" dirty="0">
              <a:latin typeface="+mn-lt"/>
              <a:ea typeface="ＭＳ Ｐゴシック" pitchFamily="34" charset="-128"/>
            </a:endParaRPr>
          </a:p>
        </p:txBody>
      </p:sp>
      <p:sp>
        <p:nvSpPr>
          <p:cNvPr id="4" name="ZoneTexte 3">
            <a:extLst>
              <a:ext uri="{FF2B5EF4-FFF2-40B4-BE49-F238E27FC236}">
                <a16:creationId xmlns:a16="http://schemas.microsoft.com/office/drawing/2014/main" id="{EFD9C095-ECA4-EB89-F756-0F84B71B4799}"/>
              </a:ext>
            </a:extLst>
          </p:cNvPr>
          <p:cNvSpPr txBox="1"/>
          <p:nvPr/>
        </p:nvSpPr>
        <p:spPr>
          <a:xfrm>
            <a:off x="4932608" y="2678806"/>
            <a:ext cx="184731" cy="369332"/>
          </a:xfrm>
          <a:prstGeom prst="rect">
            <a:avLst/>
          </a:prstGeom>
          <a:noFill/>
        </p:spPr>
        <p:txBody>
          <a:bodyPr wrap="none" rtlCol="0">
            <a:spAutoFit/>
          </a:bodyPr>
          <a:lstStyle/>
          <a:p>
            <a:endParaRPr lang="fr-FR" dirty="0"/>
          </a:p>
        </p:txBody>
      </p:sp>
      <p:sp>
        <p:nvSpPr>
          <p:cNvPr id="6" name="Espace réservé du contenu 5">
            <a:extLst>
              <a:ext uri="{FF2B5EF4-FFF2-40B4-BE49-F238E27FC236}">
                <a16:creationId xmlns:a16="http://schemas.microsoft.com/office/drawing/2014/main" id="{678196A0-4F26-2CE2-2368-A36B050DD008}"/>
              </a:ext>
            </a:extLst>
          </p:cNvPr>
          <p:cNvSpPr>
            <a:spLocks noGrp="1"/>
          </p:cNvSpPr>
          <p:nvPr>
            <p:ph idx="1"/>
          </p:nvPr>
        </p:nvSpPr>
        <p:spPr>
          <a:xfrm>
            <a:off x="653196" y="2101998"/>
            <a:ext cx="7886700" cy="4351338"/>
          </a:xfrm>
        </p:spPr>
        <p:txBody>
          <a:bodyPr>
            <a:normAutofit fontScale="85000" lnSpcReduction="10000"/>
          </a:bodyPr>
          <a:lstStyle/>
          <a:p>
            <a:pPr marL="0" indent="0">
              <a:buNone/>
            </a:pPr>
            <a:r>
              <a:rPr lang="fr-FR" sz="2400" dirty="0">
                <a:solidFill>
                  <a:schemeClr val="accent5">
                    <a:lumMod val="75000"/>
                  </a:schemeClr>
                </a:solidFill>
              </a:rPr>
              <a:t>Qu’est-ce qu’un Agenda 2030 communal ?</a:t>
            </a:r>
          </a:p>
          <a:p>
            <a:pPr>
              <a:lnSpc>
                <a:spcPct val="120000"/>
              </a:lnSpc>
            </a:pPr>
            <a:r>
              <a:rPr lang="fr-CH" sz="2400" dirty="0"/>
              <a:t>C’est un programme d’actions destiné à atteindre les objectifs du développement durable à l’échelle communale.</a:t>
            </a:r>
          </a:p>
          <a:p>
            <a:pPr>
              <a:lnSpc>
                <a:spcPct val="120000"/>
              </a:lnSpc>
            </a:pPr>
            <a:r>
              <a:rPr lang="fr-CH" sz="2400" dirty="0"/>
              <a:t>Chaque commune élabore son propre Agenda 2030 à partir de ses spécificités territoriales, sociales, environnementales et économiques.</a:t>
            </a:r>
          </a:p>
          <a:p>
            <a:pPr marL="0" indent="0">
              <a:spcBef>
                <a:spcPts val="1200"/>
              </a:spcBef>
              <a:buNone/>
            </a:pPr>
            <a:endParaRPr lang="fr-CH" sz="1200" dirty="0"/>
          </a:p>
          <a:p>
            <a:pPr marL="0" indent="0">
              <a:spcBef>
                <a:spcPts val="1200"/>
              </a:spcBef>
              <a:buNone/>
            </a:pPr>
            <a:r>
              <a:rPr lang="fr-CH" sz="2400" dirty="0">
                <a:solidFill>
                  <a:schemeClr val="accent5">
                    <a:lumMod val="75000"/>
                  </a:schemeClr>
                </a:solidFill>
              </a:rPr>
              <a:t>Quels sont les objectifs ?</a:t>
            </a:r>
          </a:p>
          <a:p>
            <a:pPr>
              <a:spcBef>
                <a:spcPts val="1200"/>
              </a:spcBef>
            </a:pPr>
            <a:r>
              <a:rPr lang="fr-CH" sz="2400" dirty="0"/>
              <a:t>Clarifier les objectifs de la commune en termes de développement durable.</a:t>
            </a:r>
          </a:p>
          <a:p>
            <a:pPr>
              <a:spcBef>
                <a:spcPts val="1200"/>
              </a:spcBef>
            </a:pPr>
            <a:r>
              <a:rPr lang="fr-CH" sz="2400" dirty="0"/>
              <a:t>Structurer un programme d’action permettant d’atteindre ces objectifs.</a:t>
            </a:r>
          </a:p>
          <a:p>
            <a:pPr>
              <a:spcBef>
                <a:spcPts val="1200"/>
              </a:spcBef>
            </a:pPr>
            <a:r>
              <a:rPr lang="fr-CH" sz="2400" dirty="0"/>
              <a:t>Monitorer la politique communale pour en évaluer les impacts dans le temps.</a:t>
            </a:r>
          </a:p>
          <a:p>
            <a:pPr marL="0" indent="0">
              <a:buNone/>
            </a:pPr>
            <a:endParaRPr lang="fr-FR" dirty="0"/>
          </a:p>
        </p:txBody>
      </p:sp>
    </p:spTree>
    <p:extLst>
      <p:ext uri="{BB962C8B-B14F-4D97-AF65-F5344CB8AC3E}">
        <p14:creationId xmlns:p14="http://schemas.microsoft.com/office/powerpoint/2010/main" val="10443905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63DA710-9E50-B7C7-AC12-726CDB5ACD00}"/>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FBBB6929-A124-B44B-3414-5D95F1BE8204}"/>
              </a:ext>
            </a:extLst>
          </p:cNvPr>
          <p:cNvSpPr>
            <a:spLocks noGrp="1"/>
          </p:cNvSpPr>
          <p:nvPr>
            <p:ph type="title"/>
          </p:nvPr>
        </p:nvSpPr>
        <p:spPr>
          <a:xfrm>
            <a:off x="612854" y="1015995"/>
            <a:ext cx="7886700" cy="1075299"/>
          </a:xfrm>
        </p:spPr>
        <p:txBody>
          <a:bodyPr/>
          <a:lstStyle/>
          <a:p>
            <a:r>
              <a:rPr lang="fr-FR" b="1" dirty="0">
                <a:solidFill>
                  <a:schemeClr val="accent5">
                    <a:lumMod val="75000"/>
                  </a:schemeClr>
                </a:solidFill>
              </a:rPr>
              <a:t>Méthodologie</a:t>
            </a:r>
          </a:p>
        </p:txBody>
      </p:sp>
      <p:sp>
        <p:nvSpPr>
          <p:cNvPr id="10" name="Espace réservé du numéro de diapositive 9">
            <a:extLst>
              <a:ext uri="{FF2B5EF4-FFF2-40B4-BE49-F238E27FC236}">
                <a16:creationId xmlns:a16="http://schemas.microsoft.com/office/drawing/2014/main" id="{E9FBB343-942D-14DE-175F-9E590927B4CE}"/>
              </a:ext>
            </a:extLst>
          </p:cNvPr>
          <p:cNvSpPr>
            <a:spLocks noGrp="1"/>
          </p:cNvSpPr>
          <p:nvPr>
            <p:ph type="sldNum" sz="quarter" idx="12"/>
          </p:nvPr>
        </p:nvSpPr>
        <p:spPr/>
        <p:txBody>
          <a:bodyPr/>
          <a:lstStyle/>
          <a:p>
            <a:fld id="{0BE25AB1-03E9-47DC-A9B2-44990AD6C93F}" type="slidenum">
              <a:rPr lang="fr-CH" sz="1000" smtClean="0">
                <a:latin typeface="+mj-lt"/>
              </a:rPr>
              <a:pPr/>
              <a:t>4</a:t>
            </a:fld>
            <a:endParaRPr lang="fr-CH" sz="1000" dirty="0">
              <a:latin typeface="+mj-lt"/>
            </a:endParaRPr>
          </a:p>
        </p:txBody>
      </p:sp>
      <p:pic>
        <p:nvPicPr>
          <p:cNvPr id="2" name="Image 1">
            <a:extLst>
              <a:ext uri="{FF2B5EF4-FFF2-40B4-BE49-F238E27FC236}">
                <a16:creationId xmlns:a16="http://schemas.microsoft.com/office/drawing/2014/main" id="{54D851A1-CD4C-CE05-6B7C-E3775C6C2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a:extLst>
              <a:ext uri="{FF2B5EF4-FFF2-40B4-BE49-F238E27FC236}">
                <a16:creationId xmlns:a16="http://schemas.microsoft.com/office/drawing/2014/main" id="{73976F9F-7E99-80E9-4700-7DAB9250B5D7}"/>
              </a:ext>
            </a:extLst>
          </p:cNvPr>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8" name="Rectangle 2">
            <a:extLst>
              <a:ext uri="{FF2B5EF4-FFF2-40B4-BE49-F238E27FC236}">
                <a16:creationId xmlns:a16="http://schemas.microsoft.com/office/drawing/2014/main" id="{989D377C-9380-2A48-6018-E088F4A312F3}"/>
              </a:ext>
            </a:extLst>
          </p:cNvPr>
          <p:cNvSpPr txBox="1">
            <a:spLocks noChangeArrowheads="1"/>
          </p:cNvSpPr>
          <p:nvPr/>
        </p:nvSpPr>
        <p:spPr>
          <a:xfrm>
            <a:off x="654209" y="2204864"/>
            <a:ext cx="7803991" cy="40324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endParaRPr lang="fr-FR" altLang="fr-FR" sz="2400" dirty="0">
              <a:latin typeface="+mn-lt"/>
              <a:ea typeface="ＭＳ Ｐゴシック" pitchFamily="34" charset="-128"/>
            </a:endParaRPr>
          </a:p>
          <a:p>
            <a:pPr algn="ctr">
              <a:lnSpc>
                <a:spcPct val="100000"/>
              </a:lnSpc>
              <a:defRPr/>
            </a:pPr>
            <a:endParaRPr lang="fr-FR" altLang="fr-FR" sz="2400" dirty="0">
              <a:latin typeface="+mn-lt"/>
              <a:ea typeface="ＭＳ Ｐゴシック" pitchFamily="34" charset="-128"/>
            </a:endParaRPr>
          </a:p>
          <a:p>
            <a:pPr>
              <a:lnSpc>
                <a:spcPct val="100000"/>
              </a:lnSpc>
              <a:defRPr/>
            </a:pPr>
            <a:endParaRPr lang="fr-FR" altLang="fr-FR" sz="2800" dirty="0">
              <a:latin typeface="+mn-lt"/>
              <a:ea typeface="ＭＳ Ｐゴシック" pitchFamily="34" charset="-128"/>
            </a:endParaRPr>
          </a:p>
        </p:txBody>
      </p:sp>
      <p:sp>
        <p:nvSpPr>
          <p:cNvPr id="4" name="ZoneTexte 3">
            <a:extLst>
              <a:ext uri="{FF2B5EF4-FFF2-40B4-BE49-F238E27FC236}">
                <a16:creationId xmlns:a16="http://schemas.microsoft.com/office/drawing/2014/main" id="{C69F8406-F9A8-7389-6ADF-8824E718A8A5}"/>
              </a:ext>
            </a:extLst>
          </p:cNvPr>
          <p:cNvSpPr txBox="1"/>
          <p:nvPr/>
        </p:nvSpPr>
        <p:spPr>
          <a:xfrm>
            <a:off x="4932608" y="2678806"/>
            <a:ext cx="184731" cy="369332"/>
          </a:xfrm>
          <a:prstGeom prst="rect">
            <a:avLst/>
          </a:prstGeom>
          <a:noFill/>
        </p:spPr>
        <p:txBody>
          <a:bodyPr wrap="none" rtlCol="0">
            <a:spAutoFit/>
          </a:bodyPr>
          <a:lstStyle/>
          <a:p>
            <a:endParaRPr lang="fr-FR" dirty="0"/>
          </a:p>
        </p:txBody>
      </p:sp>
      <p:sp>
        <p:nvSpPr>
          <p:cNvPr id="6" name="Espace réservé du contenu 5">
            <a:extLst>
              <a:ext uri="{FF2B5EF4-FFF2-40B4-BE49-F238E27FC236}">
                <a16:creationId xmlns:a16="http://schemas.microsoft.com/office/drawing/2014/main" id="{9D156B1D-8C8F-16CC-9C95-3D5A1099F16C}"/>
              </a:ext>
            </a:extLst>
          </p:cNvPr>
          <p:cNvSpPr>
            <a:spLocks noGrp="1"/>
          </p:cNvSpPr>
          <p:nvPr>
            <p:ph idx="1"/>
          </p:nvPr>
        </p:nvSpPr>
        <p:spPr>
          <a:xfrm>
            <a:off x="653196" y="2101998"/>
            <a:ext cx="7886700" cy="4351338"/>
          </a:xfrm>
        </p:spPr>
        <p:txBody>
          <a:bodyPr>
            <a:normAutofit/>
          </a:bodyPr>
          <a:lstStyle/>
          <a:p>
            <a:pPr marL="457200" indent="-457200">
              <a:lnSpc>
                <a:spcPct val="120000"/>
              </a:lnSpc>
              <a:spcBef>
                <a:spcPts val="1200"/>
              </a:spcBef>
              <a:buFont typeface="+mj-lt"/>
              <a:buAutoNum type="arabicPeriod"/>
            </a:pPr>
            <a:r>
              <a:rPr lang="fr-CH" sz="2400" dirty="0"/>
              <a:t>Réalisation d’un état des lieux; inventaire, consultation personnes ressources, </a:t>
            </a:r>
            <a:r>
              <a:rPr lang="fr-CH" sz="2400" dirty="0" err="1"/>
              <a:t>PDCom</a:t>
            </a:r>
            <a:r>
              <a:rPr lang="fr-CH" sz="2400" dirty="0"/>
              <a:t>, visites de terrain</a:t>
            </a:r>
          </a:p>
          <a:p>
            <a:pPr marL="457200" indent="-457200">
              <a:lnSpc>
                <a:spcPct val="120000"/>
              </a:lnSpc>
              <a:spcBef>
                <a:spcPts val="1200"/>
              </a:spcBef>
              <a:buFont typeface="+mj-lt"/>
              <a:buAutoNum type="arabicPeriod"/>
            </a:pPr>
            <a:r>
              <a:rPr lang="fr-CH" sz="2400" dirty="0"/>
              <a:t>Mise en concertation de cet état des lieux auprès des élus</a:t>
            </a:r>
          </a:p>
          <a:p>
            <a:pPr marL="457200" indent="-457200">
              <a:spcBef>
                <a:spcPts val="1200"/>
              </a:spcBef>
              <a:buFont typeface="+mj-lt"/>
              <a:buAutoNum type="arabicPeriod"/>
            </a:pPr>
            <a:r>
              <a:rPr lang="fr-CH" sz="2400" dirty="0"/>
              <a:t>Structuration de l’Agenda 21 communal</a:t>
            </a:r>
          </a:p>
          <a:p>
            <a:pPr marL="457200" indent="-457200">
              <a:spcBef>
                <a:spcPts val="1200"/>
              </a:spcBef>
              <a:buFont typeface="+mj-lt"/>
              <a:buAutoNum type="arabicPeriod"/>
            </a:pPr>
            <a:r>
              <a:rPr lang="fr-CH" sz="2400" dirty="0"/>
              <a:t>Élaboration du plan d’actions</a:t>
            </a:r>
          </a:p>
          <a:p>
            <a:pPr marL="457200" indent="-457200">
              <a:lnSpc>
                <a:spcPct val="120000"/>
              </a:lnSpc>
              <a:spcBef>
                <a:spcPts val="1200"/>
              </a:spcBef>
              <a:buFont typeface="+mj-lt"/>
              <a:buAutoNum type="arabicPeriod"/>
            </a:pPr>
            <a:r>
              <a:rPr lang="fr-CH" sz="2400" dirty="0"/>
              <a:t>Mise en place d’une stratégie de communication </a:t>
            </a:r>
          </a:p>
          <a:p>
            <a:pPr marL="457200" indent="-457200">
              <a:lnSpc>
                <a:spcPct val="120000"/>
              </a:lnSpc>
              <a:spcBef>
                <a:spcPts val="1200"/>
              </a:spcBef>
              <a:buFont typeface="+mj-lt"/>
              <a:buAutoNum type="arabicPeriod"/>
            </a:pPr>
            <a:r>
              <a:rPr lang="fr-CH" sz="2400" dirty="0"/>
              <a:t>Implication de la population </a:t>
            </a:r>
          </a:p>
          <a:p>
            <a:pPr marL="457200" indent="-457200">
              <a:lnSpc>
                <a:spcPct val="120000"/>
              </a:lnSpc>
              <a:spcBef>
                <a:spcPts val="1200"/>
              </a:spcBef>
              <a:buFont typeface="+mj-lt"/>
              <a:buAutoNum type="arabicPeriod"/>
            </a:pPr>
            <a:r>
              <a:rPr lang="fr-CH" sz="2400" dirty="0"/>
              <a:t>Work in </a:t>
            </a:r>
            <a:r>
              <a:rPr lang="fr-CH" sz="2400" dirty="0" err="1"/>
              <a:t>progress</a:t>
            </a:r>
            <a:endParaRPr lang="fr-CH" sz="2400" dirty="0"/>
          </a:p>
          <a:p>
            <a:pPr marL="0" indent="0">
              <a:buNone/>
            </a:pPr>
            <a:endParaRPr lang="fr-FR" dirty="0"/>
          </a:p>
        </p:txBody>
      </p:sp>
    </p:spTree>
    <p:extLst>
      <p:ext uri="{BB962C8B-B14F-4D97-AF65-F5344CB8AC3E}">
        <p14:creationId xmlns:p14="http://schemas.microsoft.com/office/powerpoint/2010/main" val="17739788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BECA802-1FE3-051D-4076-10A09D4F2932}"/>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D0DEA16-72A7-A751-E630-CDE8EBCB505D}"/>
              </a:ext>
            </a:extLst>
          </p:cNvPr>
          <p:cNvSpPr>
            <a:spLocks noGrp="1"/>
          </p:cNvSpPr>
          <p:nvPr>
            <p:ph type="title"/>
          </p:nvPr>
        </p:nvSpPr>
        <p:spPr>
          <a:xfrm>
            <a:off x="612854" y="836712"/>
            <a:ext cx="7886700" cy="1075299"/>
          </a:xfrm>
        </p:spPr>
        <p:txBody>
          <a:bodyPr/>
          <a:lstStyle/>
          <a:p>
            <a:r>
              <a:rPr lang="fr-FR" b="1" dirty="0">
                <a:solidFill>
                  <a:schemeClr val="accent5">
                    <a:lumMod val="75000"/>
                  </a:schemeClr>
                </a:solidFill>
              </a:rPr>
              <a:t>Domaines d’action de l’état des lieux</a:t>
            </a:r>
          </a:p>
        </p:txBody>
      </p:sp>
      <p:sp>
        <p:nvSpPr>
          <p:cNvPr id="10" name="Espace réservé du numéro de diapositive 9">
            <a:extLst>
              <a:ext uri="{FF2B5EF4-FFF2-40B4-BE49-F238E27FC236}">
                <a16:creationId xmlns:a16="http://schemas.microsoft.com/office/drawing/2014/main" id="{998C38D0-E714-228A-D618-608BFE431D2F}"/>
              </a:ext>
            </a:extLst>
          </p:cNvPr>
          <p:cNvSpPr>
            <a:spLocks noGrp="1"/>
          </p:cNvSpPr>
          <p:nvPr>
            <p:ph type="sldNum" sz="quarter" idx="12"/>
          </p:nvPr>
        </p:nvSpPr>
        <p:spPr/>
        <p:txBody>
          <a:bodyPr/>
          <a:lstStyle/>
          <a:p>
            <a:fld id="{0BE25AB1-03E9-47DC-A9B2-44990AD6C93F}" type="slidenum">
              <a:rPr lang="fr-CH" sz="1000" smtClean="0">
                <a:latin typeface="+mj-lt"/>
              </a:rPr>
              <a:pPr/>
              <a:t>5</a:t>
            </a:fld>
            <a:endParaRPr lang="fr-CH" sz="1000" dirty="0">
              <a:latin typeface="+mj-lt"/>
            </a:endParaRPr>
          </a:p>
        </p:txBody>
      </p:sp>
      <p:pic>
        <p:nvPicPr>
          <p:cNvPr id="2" name="Image 1">
            <a:extLst>
              <a:ext uri="{FF2B5EF4-FFF2-40B4-BE49-F238E27FC236}">
                <a16:creationId xmlns:a16="http://schemas.microsoft.com/office/drawing/2014/main" id="{84349003-698F-9377-1C2A-0B628628F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a:extLst>
              <a:ext uri="{FF2B5EF4-FFF2-40B4-BE49-F238E27FC236}">
                <a16:creationId xmlns:a16="http://schemas.microsoft.com/office/drawing/2014/main" id="{9E67C91A-9DEF-D330-9950-8E46622FC2F5}"/>
              </a:ext>
            </a:extLst>
          </p:cNvPr>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8" name="Rectangle 2">
            <a:extLst>
              <a:ext uri="{FF2B5EF4-FFF2-40B4-BE49-F238E27FC236}">
                <a16:creationId xmlns:a16="http://schemas.microsoft.com/office/drawing/2014/main" id="{BE97A1EC-D12C-2E02-4599-E87CCD7ED494}"/>
              </a:ext>
            </a:extLst>
          </p:cNvPr>
          <p:cNvSpPr txBox="1">
            <a:spLocks noChangeArrowheads="1"/>
          </p:cNvSpPr>
          <p:nvPr/>
        </p:nvSpPr>
        <p:spPr>
          <a:xfrm>
            <a:off x="654209" y="2204864"/>
            <a:ext cx="7803991" cy="40324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endParaRPr lang="fr-FR" altLang="fr-FR" sz="2400" dirty="0">
              <a:latin typeface="+mn-lt"/>
              <a:ea typeface="ＭＳ Ｐゴシック" pitchFamily="34" charset="-128"/>
            </a:endParaRPr>
          </a:p>
          <a:p>
            <a:pPr algn="ctr">
              <a:lnSpc>
                <a:spcPct val="100000"/>
              </a:lnSpc>
              <a:defRPr/>
            </a:pPr>
            <a:endParaRPr lang="fr-FR" altLang="fr-FR" sz="2400" dirty="0">
              <a:latin typeface="+mn-lt"/>
              <a:ea typeface="ＭＳ Ｐゴシック" pitchFamily="34" charset="-128"/>
            </a:endParaRPr>
          </a:p>
          <a:p>
            <a:pPr>
              <a:lnSpc>
                <a:spcPct val="100000"/>
              </a:lnSpc>
              <a:defRPr/>
            </a:pPr>
            <a:endParaRPr lang="fr-FR" altLang="fr-FR" sz="2800" dirty="0">
              <a:latin typeface="+mn-lt"/>
              <a:ea typeface="ＭＳ Ｐゴシック" pitchFamily="34" charset="-128"/>
            </a:endParaRPr>
          </a:p>
        </p:txBody>
      </p:sp>
      <p:sp>
        <p:nvSpPr>
          <p:cNvPr id="4" name="ZoneTexte 3">
            <a:extLst>
              <a:ext uri="{FF2B5EF4-FFF2-40B4-BE49-F238E27FC236}">
                <a16:creationId xmlns:a16="http://schemas.microsoft.com/office/drawing/2014/main" id="{5397A4D8-5CFE-97F6-FCBE-AE7AA9D9BF6A}"/>
              </a:ext>
            </a:extLst>
          </p:cNvPr>
          <p:cNvSpPr txBox="1"/>
          <p:nvPr/>
        </p:nvSpPr>
        <p:spPr>
          <a:xfrm>
            <a:off x="4932608" y="2678806"/>
            <a:ext cx="184731" cy="369332"/>
          </a:xfrm>
          <a:prstGeom prst="rect">
            <a:avLst/>
          </a:prstGeom>
          <a:noFill/>
        </p:spPr>
        <p:txBody>
          <a:bodyPr wrap="none" rtlCol="0">
            <a:spAutoFit/>
          </a:bodyPr>
          <a:lstStyle/>
          <a:p>
            <a:endParaRPr lang="fr-FR" dirty="0"/>
          </a:p>
        </p:txBody>
      </p:sp>
      <p:sp>
        <p:nvSpPr>
          <p:cNvPr id="6" name="Espace réservé du contenu 5">
            <a:extLst>
              <a:ext uri="{FF2B5EF4-FFF2-40B4-BE49-F238E27FC236}">
                <a16:creationId xmlns:a16="http://schemas.microsoft.com/office/drawing/2014/main" id="{9C372213-5D4F-88FF-50E6-B20A19C6E1EE}"/>
              </a:ext>
            </a:extLst>
          </p:cNvPr>
          <p:cNvSpPr>
            <a:spLocks noGrp="1"/>
          </p:cNvSpPr>
          <p:nvPr>
            <p:ph idx="1"/>
          </p:nvPr>
        </p:nvSpPr>
        <p:spPr>
          <a:xfrm>
            <a:off x="653196" y="1772815"/>
            <a:ext cx="7886700" cy="4799559"/>
          </a:xfrm>
        </p:spPr>
        <p:txBody>
          <a:bodyPr>
            <a:normAutofit fontScale="55000" lnSpcReduction="20000"/>
          </a:bodyPr>
          <a:lstStyle/>
          <a:p>
            <a:pPr marL="457200" indent="-457200">
              <a:lnSpc>
                <a:spcPct val="120000"/>
              </a:lnSpc>
            </a:pPr>
            <a:r>
              <a:rPr lang="fr-CH" sz="3600" dirty="0"/>
              <a:t>Alimentation</a:t>
            </a:r>
            <a:r>
              <a:rPr lang="fr-CH" sz="3200" dirty="0"/>
              <a:t> : </a:t>
            </a:r>
            <a:r>
              <a:rPr lang="fr-CH" sz="2400" dirty="0"/>
              <a:t>marché local, production bio sur le territoire, circuits courts de consommation, label Fourchette verte (restaurant scolaire, restaurants de la commune), participation Semaine du Goût, etc.</a:t>
            </a:r>
          </a:p>
          <a:p>
            <a:pPr marL="457200" indent="-457200"/>
            <a:r>
              <a:rPr lang="fr-CH" sz="3600" dirty="0"/>
              <a:t>Biodiversité</a:t>
            </a:r>
            <a:r>
              <a:rPr lang="fr-CH" sz="3200" dirty="0"/>
              <a:t> : </a:t>
            </a:r>
            <a:r>
              <a:rPr lang="fr-CH" sz="2400" dirty="0"/>
              <a:t>sites naturels sur le territoire, diversité faune et flore avec bioindicateurs, etc.</a:t>
            </a:r>
          </a:p>
          <a:p>
            <a:pPr marL="457200" indent="-457200">
              <a:lnSpc>
                <a:spcPct val="120000"/>
              </a:lnSpc>
            </a:pPr>
            <a:r>
              <a:rPr lang="fr-CH" sz="3600" dirty="0"/>
              <a:t>Déchets</a:t>
            </a:r>
            <a:r>
              <a:rPr lang="fr-CH" sz="3200" dirty="0"/>
              <a:t> : </a:t>
            </a:r>
            <a:r>
              <a:rPr lang="fr-CH" sz="2400" dirty="0"/>
              <a:t>infrastructures de tri dans la commune, mode de levées des déchets (ordures et déchets triés), distribution de P’tites poubelles vertes, promotion du compostage, etc.</a:t>
            </a:r>
          </a:p>
          <a:p>
            <a:pPr marL="457200" indent="-457200">
              <a:lnSpc>
                <a:spcPct val="120000"/>
              </a:lnSpc>
            </a:pPr>
            <a:r>
              <a:rPr lang="fr-CH" sz="3600" dirty="0"/>
              <a:t>Mobilité</a:t>
            </a:r>
            <a:r>
              <a:rPr lang="fr-CH" sz="3200" dirty="0"/>
              <a:t> : </a:t>
            </a:r>
            <a:r>
              <a:rPr lang="fr-CH" sz="2400" dirty="0"/>
              <a:t>réseau de transports en commun, </a:t>
            </a:r>
            <a:r>
              <a:rPr lang="fr-CH" sz="2400" dirty="0" err="1"/>
              <a:t>Mobility</a:t>
            </a:r>
            <a:r>
              <a:rPr lang="fr-CH" sz="2400" dirty="0"/>
              <a:t>, autopartage, promotion de la Mobilité douce (subvention vélos électriques, cartes CFF, abonnements TPG), etc.</a:t>
            </a:r>
          </a:p>
          <a:p>
            <a:pPr marL="457200" indent="-457200">
              <a:lnSpc>
                <a:spcPct val="120000"/>
              </a:lnSpc>
            </a:pPr>
            <a:r>
              <a:rPr lang="fr-CH" sz="3600" dirty="0"/>
              <a:t>Énergie</a:t>
            </a:r>
            <a:r>
              <a:rPr lang="fr-CH" sz="3200" dirty="0"/>
              <a:t> : </a:t>
            </a:r>
            <a:r>
              <a:rPr lang="fr-CH" sz="2400" dirty="0"/>
              <a:t>état d’assainissement du patrimoine administratif, des bâtiments locatifs de la Fondation immobilière, du parc locatif privé, des villas individuelles, etc.</a:t>
            </a:r>
          </a:p>
          <a:p>
            <a:pPr marL="457200" indent="-457200">
              <a:lnSpc>
                <a:spcPct val="120000"/>
              </a:lnSpc>
            </a:pPr>
            <a:r>
              <a:rPr lang="fr-CH" sz="3600" dirty="0"/>
              <a:t>Solidarité internationale </a:t>
            </a:r>
            <a:r>
              <a:rPr lang="fr-CH" sz="3200" dirty="0"/>
              <a:t>:</a:t>
            </a:r>
            <a:r>
              <a:rPr lang="fr-CH" sz="2000" dirty="0"/>
              <a:t> </a:t>
            </a:r>
            <a:r>
              <a:rPr lang="fr-CH" sz="2400" dirty="0"/>
              <a:t>participation financière de la commune (si possible d’au moins 0,7%), éventuellement membre de la FGC, actions humanitaires en faveur du sud, etc.</a:t>
            </a:r>
          </a:p>
          <a:p>
            <a:pPr marL="457200" indent="-457200">
              <a:lnSpc>
                <a:spcPct val="120000"/>
              </a:lnSpc>
            </a:pPr>
            <a:r>
              <a:rPr lang="fr-CH" sz="3600" dirty="0"/>
              <a:t>Social </a:t>
            </a:r>
            <a:r>
              <a:rPr lang="fr-CH" sz="3200" dirty="0"/>
              <a:t>: </a:t>
            </a:r>
            <a:r>
              <a:rPr lang="fr-CH" sz="2400" dirty="0"/>
              <a:t>infrastructures sociales, soutien aux différentes catégories de la population (jeunes, aînés, chômeurs…), prévention sociale, prévention santé,  intégration, etc.</a:t>
            </a:r>
          </a:p>
          <a:p>
            <a:pPr marL="457200" indent="-457200"/>
            <a:r>
              <a:rPr lang="fr-CH" sz="3600" dirty="0"/>
              <a:t>Economie</a:t>
            </a:r>
            <a:r>
              <a:rPr lang="fr-CH" sz="3200" dirty="0"/>
              <a:t> : </a:t>
            </a:r>
            <a:r>
              <a:rPr lang="fr-CH" sz="2400" dirty="0"/>
              <a:t>diversité économique de la commune (entreprises, commerces), nombre d’emplois, etc.</a:t>
            </a:r>
          </a:p>
          <a:p>
            <a:pPr marL="457200" indent="-457200"/>
            <a:r>
              <a:rPr lang="fr-CH" sz="3600" dirty="0"/>
              <a:t>Autre(s)… </a:t>
            </a:r>
          </a:p>
          <a:p>
            <a:pPr marL="0" indent="0">
              <a:buNone/>
            </a:pPr>
            <a:endParaRPr lang="fr-FR" dirty="0"/>
          </a:p>
        </p:txBody>
      </p:sp>
    </p:spTree>
    <p:extLst>
      <p:ext uri="{BB962C8B-B14F-4D97-AF65-F5344CB8AC3E}">
        <p14:creationId xmlns:p14="http://schemas.microsoft.com/office/powerpoint/2010/main" val="40840985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74B8F8B-4F45-7158-1911-64858A07BAF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4C07473C-8C5A-A6C9-DEB1-AD98B73275BA}"/>
              </a:ext>
            </a:extLst>
          </p:cNvPr>
          <p:cNvSpPr>
            <a:spLocks noGrp="1"/>
          </p:cNvSpPr>
          <p:nvPr>
            <p:ph type="title"/>
          </p:nvPr>
        </p:nvSpPr>
        <p:spPr>
          <a:xfrm>
            <a:off x="612854" y="1015995"/>
            <a:ext cx="7886700" cy="1075299"/>
          </a:xfrm>
        </p:spPr>
        <p:txBody>
          <a:bodyPr/>
          <a:lstStyle/>
          <a:p>
            <a:r>
              <a:rPr lang="fr-FR" b="1" dirty="0">
                <a:solidFill>
                  <a:schemeClr val="accent5">
                    <a:lumMod val="75000"/>
                  </a:schemeClr>
                </a:solidFill>
              </a:rPr>
              <a:t>Domaines d’action de l’état des lieux</a:t>
            </a:r>
            <a:endParaRPr lang="fr-FR" dirty="0">
              <a:solidFill>
                <a:schemeClr val="accent5">
                  <a:lumMod val="75000"/>
                </a:schemeClr>
              </a:solidFill>
            </a:endParaRPr>
          </a:p>
        </p:txBody>
      </p:sp>
      <p:sp>
        <p:nvSpPr>
          <p:cNvPr id="10" name="Espace réservé du numéro de diapositive 9">
            <a:extLst>
              <a:ext uri="{FF2B5EF4-FFF2-40B4-BE49-F238E27FC236}">
                <a16:creationId xmlns:a16="http://schemas.microsoft.com/office/drawing/2014/main" id="{2C42AF88-A299-E282-9985-3B89A4061280}"/>
              </a:ext>
            </a:extLst>
          </p:cNvPr>
          <p:cNvSpPr>
            <a:spLocks noGrp="1"/>
          </p:cNvSpPr>
          <p:nvPr>
            <p:ph type="sldNum" sz="quarter" idx="12"/>
          </p:nvPr>
        </p:nvSpPr>
        <p:spPr/>
        <p:txBody>
          <a:bodyPr/>
          <a:lstStyle/>
          <a:p>
            <a:fld id="{0BE25AB1-03E9-47DC-A9B2-44990AD6C93F}" type="slidenum">
              <a:rPr lang="fr-CH" sz="1000" smtClean="0">
                <a:latin typeface="+mj-lt"/>
              </a:rPr>
              <a:pPr/>
              <a:t>6</a:t>
            </a:fld>
            <a:endParaRPr lang="fr-CH" sz="1000" dirty="0">
              <a:latin typeface="+mj-lt"/>
            </a:endParaRPr>
          </a:p>
        </p:txBody>
      </p:sp>
      <p:pic>
        <p:nvPicPr>
          <p:cNvPr id="2" name="Image 1">
            <a:extLst>
              <a:ext uri="{FF2B5EF4-FFF2-40B4-BE49-F238E27FC236}">
                <a16:creationId xmlns:a16="http://schemas.microsoft.com/office/drawing/2014/main" id="{14AAA43E-2F18-1FDB-16D2-5E9B1054BD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a:extLst>
              <a:ext uri="{FF2B5EF4-FFF2-40B4-BE49-F238E27FC236}">
                <a16:creationId xmlns:a16="http://schemas.microsoft.com/office/drawing/2014/main" id="{7CF048BD-1CD3-8269-B2BC-1051F702A53E}"/>
              </a:ext>
            </a:extLst>
          </p:cNvPr>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8" name="Rectangle 2">
            <a:extLst>
              <a:ext uri="{FF2B5EF4-FFF2-40B4-BE49-F238E27FC236}">
                <a16:creationId xmlns:a16="http://schemas.microsoft.com/office/drawing/2014/main" id="{763A823B-1FBF-1D7C-2C73-FE3F7DE80316}"/>
              </a:ext>
            </a:extLst>
          </p:cNvPr>
          <p:cNvSpPr txBox="1">
            <a:spLocks noChangeArrowheads="1"/>
          </p:cNvSpPr>
          <p:nvPr/>
        </p:nvSpPr>
        <p:spPr>
          <a:xfrm>
            <a:off x="654209" y="2204864"/>
            <a:ext cx="7803991" cy="40324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endParaRPr lang="fr-FR" altLang="fr-FR" sz="2400" dirty="0">
              <a:latin typeface="+mn-lt"/>
              <a:ea typeface="ＭＳ Ｐゴシック" pitchFamily="34" charset="-128"/>
            </a:endParaRPr>
          </a:p>
          <a:p>
            <a:pPr algn="ctr">
              <a:lnSpc>
                <a:spcPct val="100000"/>
              </a:lnSpc>
              <a:defRPr/>
            </a:pPr>
            <a:endParaRPr lang="fr-FR" altLang="fr-FR" sz="2400" dirty="0">
              <a:latin typeface="+mn-lt"/>
              <a:ea typeface="ＭＳ Ｐゴシック" pitchFamily="34" charset="-128"/>
            </a:endParaRPr>
          </a:p>
          <a:p>
            <a:pPr>
              <a:lnSpc>
                <a:spcPct val="100000"/>
              </a:lnSpc>
              <a:defRPr/>
            </a:pPr>
            <a:endParaRPr lang="fr-FR" altLang="fr-FR" sz="2800" dirty="0">
              <a:latin typeface="+mn-lt"/>
              <a:ea typeface="ＭＳ Ｐゴシック" pitchFamily="34" charset="-128"/>
            </a:endParaRPr>
          </a:p>
        </p:txBody>
      </p:sp>
      <p:sp>
        <p:nvSpPr>
          <p:cNvPr id="4" name="ZoneTexte 3">
            <a:extLst>
              <a:ext uri="{FF2B5EF4-FFF2-40B4-BE49-F238E27FC236}">
                <a16:creationId xmlns:a16="http://schemas.microsoft.com/office/drawing/2014/main" id="{54353E1E-CA4F-E52D-7203-C6AE2C799066}"/>
              </a:ext>
            </a:extLst>
          </p:cNvPr>
          <p:cNvSpPr txBox="1"/>
          <p:nvPr/>
        </p:nvSpPr>
        <p:spPr>
          <a:xfrm>
            <a:off x="4932608" y="2678806"/>
            <a:ext cx="184731" cy="369332"/>
          </a:xfrm>
          <a:prstGeom prst="rect">
            <a:avLst/>
          </a:prstGeom>
          <a:noFill/>
        </p:spPr>
        <p:txBody>
          <a:bodyPr wrap="none" rtlCol="0">
            <a:spAutoFit/>
          </a:bodyPr>
          <a:lstStyle/>
          <a:p>
            <a:endParaRPr lang="fr-FR" dirty="0"/>
          </a:p>
        </p:txBody>
      </p:sp>
      <p:sp>
        <p:nvSpPr>
          <p:cNvPr id="6" name="Espace réservé du contenu 5">
            <a:extLst>
              <a:ext uri="{FF2B5EF4-FFF2-40B4-BE49-F238E27FC236}">
                <a16:creationId xmlns:a16="http://schemas.microsoft.com/office/drawing/2014/main" id="{6FE98653-FAB8-1AC5-BEF5-14388EC1953A}"/>
              </a:ext>
            </a:extLst>
          </p:cNvPr>
          <p:cNvSpPr>
            <a:spLocks noGrp="1"/>
          </p:cNvSpPr>
          <p:nvPr>
            <p:ph idx="1"/>
          </p:nvPr>
        </p:nvSpPr>
        <p:spPr>
          <a:xfrm>
            <a:off x="653196" y="2101998"/>
            <a:ext cx="7886700" cy="4351338"/>
          </a:xfrm>
        </p:spPr>
        <p:txBody>
          <a:bodyPr>
            <a:normAutofit/>
          </a:bodyPr>
          <a:lstStyle/>
          <a:p>
            <a:pPr marL="0" indent="0">
              <a:lnSpc>
                <a:spcPct val="120000"/>
              </a:lnSpc>
              <a:spcBef>
                <a:spcPts val="1200"/>
              </a:spcBef>
              <a:buNone/>
            </a:pPr>
            <a:endParaRPr lang="fr-CH" sz="2400" dirty="0"/>
          </a:p>
          <a:p>
            <a:pPr marL="0" indent="0">
              <a:buNone/>
            </a:pPr>
            <a:endParaRPr lang="fr-FR" dirty="0"/>
          </a:p>
        </p:txBody>
      </p:sp>
      <p:pic>
        <p:nvPicPr>
          <p:cNvPr id="9" name="Image 8" descr="Une image contenant texte, cercle, Police, capture d’écran&#10;&#10;Le contenu généré par l’IA peut être incorrect.">
            <a:extLst>
              <a:ext uri="{FF2B5EF4-FFF2-40B4-BE49-F238E27FC236}">
                <a16:creationId xmlns:a16="http://schemas.microsoft.com/office/drawing/2014/main" id="{DBF43369-833D-6BFE-0001-82DB49C83107}"/>
              </a:ext>
            </a:extLst>
          </p:cNvPr>
          <p:cNvPicPr>
            <a:picLocks noChangeAspect="1"/>
          </p:cNvPicPr>
          <p:nvPr/>
        </p:nvPicPr>
        <p:blipFill>
          <a:blip r:embed="rId4" cstate="print">
            <a:extLst>
              <a:ext uri="{28A0092B-C50C-407E-A947-70E740481C1C}">
                <a14:useLocalDpi xmlns:a14="http://schemas.microsoft.com/office/drawing/2010/main" val="0"/>
              </a:ext>
            </a:extLst>
          </a:blip>
          <a:srcRect l="600" t="12046" r="3584" b="8996"/>
          <a:stretch>
            <a:fillRect/>
          </a:stretch>
        </p:blipFill>
        <p:spPr>
          <a:xfrm>
            <a:off x="1907704" y="2128035"/>
            <a:ext cx="5024152" cy="4140176"/>
          </a:xfrm>
          <a:prstGeom prst="rect">
            <a:avLst/>
          </a:prstGeom>
        </p:spPr>
      </p:pic>
    </p:spTree>
    <p:extLst>
      <p:ext uri="{BB962C8B-B14F-4D97-AF65-F5344CB8AC3E}">
        <p14:creationId xmlns:p14="http://schemas.microsoft.com/office/powerpoint/2010/main" val="34585192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30352A6-1A0D-5FBF-EA96-327AAA2AB486}"/>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434D4C70-FABA-CDB4-003A-5C9FF3446FD0}"/>
              </a:ext>
            </a:extLst>
          </p:cNvPr>
          <p:cNvSpPr>
            <a:spLocks noGrp="1"/>
          </p:cNvSpPr>
          <p:nvPr>
            <p:ph type="title"/>
          </p:nvPr>
        </p:nvSpPr>
        <p:spPr>
          <a:xfrm>
            <a:off x="612854" y="1015995"/>
            <a:ext cx="7886700" cy="1075299"/>
          </a:xfrm>
        </p:spPr>
        <p:txBody>
          <a:bodyPr/>
          <a:lstStyle/>
          <a:p>
            <a:r>
              <a:rPr lang="fr-FR" b="1" dirty="0">
                <a:solidFill>
                  <a:schemeClr val="accent5">
                    <a:lumMod val="75000"/>
                  </a:schemeClr>
                </a:solidFill>
              </a:rPr>
              <a:t>Plan d’actions: 25 priorités dans 6 domaines</a:t>
            </a:r>
          </a:p>
        </p:txBody>
      </p:sp>
      <p:sp>
        <p:nvSpPr>
          <p:cNvPr id="10" name="Espace réservé du numéro de diapositive 9">
            <a:extLst>
              <a:ext uri="{FF2B5EF4-FFF2-40B4-BE49-F238E27FC236}">
                <a16:creationId xmlns:a16="http://schemas.microsoft.com/office/drawing/2014/main" id="{AEB8AFE5-AF44-D791-1C9A-81B2F7F68A77}"/>
              </a:ext>
            </a:extLst>
          </p:cNvPr>
          <p:cNvSpPr>
            <a:spLocks noGrp="1"/>
          </p:cNvSpPr>
          <p:nvPr>
            <p:ph type="sldNum" sz="quarter" idx="12"/>
          </p:nvPr>
        </p:nvSpPr>
        <p:spPr/>
        <p:txBody>
          <a:bodyPr/>
          <a:lstStyle/>
          <a:p>
            <a:fld id="{0BE25AB1-03E9-47DC-A9B2-44990AD6C93F}" type="slidenum">
              <a:rPr lang="fr-CH" sz="1000" smtClean="0">
                <a:latin typeface="+mj-lt"/>
              </a:rPr>
              <a:pPr/>
              <a:t>7</a:t>
            </a:fld>
            <a:endParaRPr lang="fr-CH" sz="1000" dirty="0">
              <a:latin typeface="+mj-lt"/>
            </a:endParaRPr>
          </a:p>
        </p:txBody>
      </p:sp>
      <p:pic>
        <p:nvPicPr>
          <p:cNvPr id="2" name="Image 1">
            <a:extLst>
              <a:ext uri="{FF2B5EF4-FFF2-40B4-BE49-F238E27FC236}">
                <a16:creationId xmlns:a16="http://schemas.microsoft.com/office/drawing/2014/main" id="{178B685F-0BDD-4C91-AF6A-C3A571615D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a:extLst>
              <a:ext uri="{FF2B5EF4-FFF2-40B4-BE49-F238E27FC236}">
                <a16:creationId xmlns:a16="http://schemas.microsoft.com/office/drawing/2014/main" id="{5AF27B2B-7ADD-1BB3-1FAC-C7C28F5E3F55}"/>
              </a:ext>
            </a:extLst>
          </p:cNvPr>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8" name="Rectangle 2">
            <a:extLst>
              <a:ext uri="{FF2B5EF4-FFF2-40B4-BE49-F238E27FC236}">
                <a16:creationId xmlns:a16="http://schemas.microsoft.com/office/drawing/2014/main" id="{771FC5D3-37DB-BE56-9536-A4950437EE2E}"/>
              </a:ext>
            </a:extLst>
          </p:cNvPr>
          <p:cNvSpPr txBox="1">
            <a:spLocks noChangeArrowheads="1"/>
          </p:cNvSpPr>
          <p:nvPr/>
        </p:nvSpPr>
        <p:spPr>
          <a:xfrm>
            <a:off x="654209" y="2204864"/>
            <a:ext cx="7803991" cy="40324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endParaRPr lang="fr-FR" altLang="fr-FR" sz="2400" dirty="0">
              <a:latin typeface="+mn-lt"/>
              <a:ea typeface="ＭＳ Ｐゴシック" pitchFamily="34" charset="-128"/>
            </a:endParaRPr>
          </a:p>
          <a:p>
            <a:pPr algn="ctr">
              <a:lnSpc>
                <a:spcPct val="100000"/>
              </a:lnSpc>
              <a:defRPr/>
            </a:pPr>
            <a:endParaRPr lang="fr-FR" altLang="fr-FR" sz="2400" dirty="0">
              <a:latin typeface="+mn-lt"/>
              <a:ea typeface="ＭＳ Ｐゴシック" pitchFamily="34" charset="-128"/>
            </a:endParaRPr>
          </a:p>
          <a:p>
            <a:pPr>
              <a:lnSpc>
                <a:spcPct val="100000"/>
              </a:lnSpc>
              <a:defRPr/>
            </a:pPr>
            <a:endParaRPr lang="fr-FR" altLang="fr-FR" sz="2800" dirty="0">
              <a:latin typeface="+mn-lt"/>
              <a:ea typeface="ＭＳ Ｐゴシック" pitchFamily="34" charset="-128"/>
            </a:endParaRPr>
          </a:p>
        </p:txBody>
      </p:sp>
      <p:sp>
        <p:nvSpPr>
          <p:cNvPr id="4" name="ZoneTexte 3">
            <a:extLst>
              <a:ext uri="{FF2B5EF4-FFF2-40B4-BE49-F238E27FC236}">
                <a16:creationId xmlns:a16="http://schemas.microsoft.com/office/drawing/2014/main" id="{867A66AA-3545-2FEE-EB3F-46F2E4D0B028}"/>
              </a:ext>
            </a:extLst>
          </p:cNvPr>
          <p:cNvSpPr txBox="1"/>
          <p:nvPr/>
        </p:nvSpPr>
        <p:spPr>
          <a:xfrm>
            <a:off x="4932608" y="2678806"/>
            <a:ext cx="184731" cy="369332"/>
          </a:xfrm>
          <a:prstGeom prst="rect">
            <a:avLst/>
          </a:prstGeom>
          <a:noFill/>
        </p:spPr>
        <p:txBody>
          <a:bodyPr wrap="none" rtlCol="0">
            <a:spAutoFit/>
          </a:bodyPr>
          <a:lstStyle/>
          <a:p>
            <a:endParaRPr lang="fr-FR" dirty="0"/>
          </a:p>
        </p:txBody>
      </p:sp>
      <p:pic>
        <p:nvPicPr>
          <p:cNvPr id="9" name="Espace réservé du contenu 8" descr="Une image contenant habits, dessin humoristique, Dessin animé, dessin&#10;&#10;Le contenu généré par l’IA peut être incorrect.">
            <a:extLst>
              <a:ext uri="{FF2B5EF4-FFF2-40B4-BE49-F238E27FC236}">
                <a16:creationId xmlns:a16="http://schemas.microsoft.com/office/drawing/2014/main" id="{2AF176D3-DC9B-953F-3650-2032F00586B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27475" y="2754047"/>
            <a:ext cx="2344245" cy="3316056"/>
          </a:xfrm>
        </p:spPr>
      </p:pic>
      <p:pic>
        <p:nvPicPr>
          <p:cNvPr id="12" name="Image 11" descr="Une image contenant habits, personne, roue, dessin&#10;&#10;Le contenu généré par l’IA peut être incorrect.">
            <a:extLst>
              <a:ext uri="{FF2B5EF4-FFF2-40B4-BE49-F238E27FC236}">
                <a16:creationId xmlns:a16="http://schemas.microsoft.com/office/drawing/2014/main" id="{1775949B-4318-F864-5F12-42D3925BF4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4985" y="2564903"/>
            <a:ext cx="2437154" cy="3453323"/>
          </a:xfrm>
          <a:prstGeom prst="rect">
            <a:avLst/>
          </a:prstGeom>
        </p:spPr>
      </p:pic>
      <p:pic>
        <p:nvPicPr>
          <p:cNvPr id="14" name="Image 13" descr="Une image contenant arbre, dessin, Dessin d’enfant, dessin humoristique&#10;&#10;Le contenu généré par l’IA peut être incorrect.">
            <a:extLst>
              <a:ext uri="{FF2B5EF4-FFF2-40B4-BE49-F238E27FC236}">
                <a16:creationId xmlns:a16="http://schemas.microsoft.com/office/drawing/2014/main" id="{31F3258D-09F4-CC6C-5C39-798808F08E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3995" y="2439182"/>
            <a:ext cx="2615559" cy="3710547"/>
          </a:xfrm>
          <a:prstGeom prst="rect">
            <a:avLst/>
          </a:prstGeom>
        </p:spPr>
      </p:pic>
      <p:sp>
        <p:nvSpPr>
          <p:cNvPr id="15" name="ZoneTexte 14">
            <a:extLst>
              <a:ext uri="{FF2B5EF4-FFF2-40B4-BE49-F238E27FC236}">
                <a16:creationId xmlns:a16="http://schemas.microsoft.com/office/drawing/2014/main" id="{C0D940C9-5564-21BB-B355-41A2C8AC19DF}"/>
              </a:ext>
            </a:extLst>
          </p:cNvPr>
          <p:cNvSpPr txBox="1"/>
          <p:nvPr/>
        </p:nvSpPr>
        <p:spPr>
          <a:xfrm>
            <a:off x="494197" y="2125511"/>
            <a:ext cx="2650788" cy="646331"/>
          </a:xfrm>
          <a:prstGeom prst="rect">
            <a:avLst/>
          </a:prstGeom>
          <a:noFill/>
        </p:spPr>
        <p:txBody>
          <a:bodyPr wrap="square" rtlCol="0">
            <a:spAutoFit/>
          </a:bodyPr>
          <a:lstStyle/>
          <a:p>
            <a:pPr algn="ctr"/>
            <a:r>
              <a:rPr lang="fr-FR" dirty="0"/>
              <a:t>Consommation responsable et déchets</a:t>
            </a:r>
          </a:p>
        </p:txBody>
      </p:sp>
      <p:sp>
        <p:nvSpPr>
          <p:cNvPr id="16" name="ZoneTexte 15">
            <a:extLst>
              <a:ext uri="{FF2B5EF4-FFF2-40B4-BE49-F238E27FC236}">
                <a16:creationId xmlns:a16="http://schemas.microsoft.com/office/drawing/2014/main" id="{4E9609BC-B25A-ECA9-0E1C-A19B8D4B6BEB}"/>
              </a:ext>
            </a:extLst>
          </p:cNvPr>
          <p:cNvSpPr txBox="1"/>
          <p:nvPr/>
        </p:nvSpPr>
        <p:spPr>
          <a:xfrm>
            <a:off x="4037129" y="5965063"/>
            <a:ext cx="1152128" cy="369332"/>
          </a:xfrm>
          <a:prstGeom prst="rect">
            <a:avLst/>
          </a:prstGeom>
          <a:noFill/>
        </p:spPr>
        <p:txBody>
          <a:bodyPr wrap="square" rtlCol="0">
            <a:spAutoFit/>
          </a:bodyPr>
          <a:lstStyle/>
          <a:p>
            <a:r>
              <a:rPr lang="fr-FR" dirty="0"/>
              <a:t>Mobilité</a:t>
            </a:r>
          </a:p>
        </p:txBody>
      </p:sp>
      <p:sp>
        <p:nvSpPr>
          <p:cNvPr id="17" name="ZoneTexte 16">
            <a:extLst>
              <a:ext uri="{FF2B5EF4-FFF2-40B4-BE49-F238E27FC236}">
                <a16:creationId xmlns:a16="http://schemas.microsoft.com/office/drawing/2014/main" id="{2151FFA2-D256-11D8-E6B4-B4C9B1F81F59}"/>
              </a:ext>
            </a:extLst>
          </p:cNvPr>
          <p:cNvSpPr txBox="1"/>
          <p:nvPr/>
        </p:nvSpPr>
        <p:spPr>
          <a:xfrm>
            <a:off x="6615710" y="2272521"/>
            <a:ext cx="1152128" cy="369332"/>
          </a:xfrm>
          <a:prstGeom prst="rect">
            <a:avLst/>
          </a:prstGeom>
          <a:noFill/>
        </p:spPr>
        <p:txBody>
          <a:bodyPr wrap="square" rtlCol="0">
            <a:spAutoFit/>
          </a:bodyPr>
          <a:lstStyle/>
          <a:p>
            <a:r>
              <a:rPr lang="fr-FR" dirty="0"/>
              <a:t>Energie</a:t>
            </a:r>
          </a:p>
        </p:txBody>
      </p:sp>
      <p:sp>
        <p:nvSpPr>
          <p:cNvPr id="18" name="ZoneTexte 17">
            <a:extLst>
              <a:ext uri="{FF2B5EF4-FFF2-40B4-BE49-F238E27FC236}">
                <a16:creationId xmlns:a16="http://schemas.microsoft.com/office/drawing/2014/main" id="{766BCA7C-23E6-0C88-E2B9-3D2E0A6CD703}"/>
              </a:ext>
            </a:extLst>
          </p:cNvPr>
          <p:cNvSpPr txBox="1"/>
          <p:nvPr/>
        </p:nvSpPr>
        <p:spPr>
          <a:xfrm>
            <a:off x="908865" y="5973666"/>
            <a:ext cx="1821452" cy="646331"/>
          </a:xfrm>
          <a:prstGeom prst="rect">
            <a:avLst/>
          </a:prstGeom>
          <a:noFill/>
        </p:spPr>
        <p:txBody>
          <a:bodyPr wrap="square" rtlCol="0">
            <a:spAutoFit/>
          </a:bodyPr>
          <a:lstStyle/>
          <a:p>
            <a:pPr algn="ctr"/>
            <a:r>
              <a:rPr lang="fr-FR" dirty="0"/>
              <a:t>Education et consultation</a:t>
            </a:r>
          </a:p>
        </p:txBody>
      </p:sp>
      <p:sp>
        <p:nvSpPr>
          <p:cNvPr id="19" name="ZoneTexte 18">
            <a:extLst>
              <a:ext uri="{FF2B5EF4-FFF2-40B4-BE49-F238E27FC236}">
                <a16:creationId xmlns:a16="http://schemas.microsoft.com/office/drawing/2014/main" id="{B42AC507-302C-E106-1E59-2FB4D6477619}"/>
              </a:ext>
            </a:extLst>
          </p:cNvPr>
          <p:cNvSpPr txBox="1"/>
          <p:nvPr/>
        </p:nvSpPr>
        <p:spPr>
          <a:xfrm>
            <a:off x="6121344" y="5973665"/>
            <a:ext cx="2256166" cy="646331"/>
          </a:xfrm>
          <a:prstGeom prst="rect">
            <a:avLst/>
          </a:prstGeom>
          <a:noFill/>
        </p:spPr>
        <p:txBody>
          <a:bodyPr wrap="square" rtlCol="0">
            <a:spAutoFit/>
          </a:bodyPr>
          <a:lstStyle/>
          <a:p>
            <a:pPr algn="ctr"/>
            <a:r>
              <a:rPr lang="fr-FR" dirty="0"/>
              <a:t>Environnement et biodiversité</a:t>
            </a:r>
          </a:p>
        </p:txBody>
      </p:sp>
      <p:sp>
        <p:nvSpPr>
          <p:cNvPr id="20" name="ZoneTexte 19">
            <a:extLst>
              <a:ext uri="{FF2B5EF4-FFF2-40B4-BE49-F238E27FC236}">
                <a16:creationId xmlns:a16="http://schemas.microsoft.com/office/drawing/2014/main" id="{5CFBB8A9-04C0-BA60-79F5-4BC8DB2EFE5C}"/>
              </a:ext>
            </a:extLst>
          </p:cNvPr>
          <p:cNvSpPr txBox="1"/>
          <p:nvPr/>
        </p:nvSpPr>
        <p:spPr>
          <a:xfrm>
            <a:off x="3206316" y="2129378"/>
            <a:ext cx="2311822" cy="646331"/>
          </a:xfrm>
          <a:prstGeom prst="rect">
            <a:avLst/>
          </a:prstGeom>
          <a:noFill/>
        </p:spPr>
        <p:txBody>
          <a:bodyPr wrap="square" rtlCol="0">
            <a:spAutoFit/>
          </a:bodyPr>
          <a:lstStyle/>
          <a:p>
            <a:pPr algn="ctr"/>
            <a:r>
              <a:rPr lang="fr-FR" dirty="0"/>
              <a:t>Santé, cohésion sociale et solidarité</a:t>
            </a:r>
          </a:p>
        </p:txBody>
      </p:sp>
    </p:spTree>
    <p:extLst>
      <p:ext uri="{BB962C8B-B14F-4D97-AF65-F5344CB8AC3E}">
        <p14:creationId xmlns:p14="http://schemas.microsoft.com/office/powerpoint/2010/main" val="19610552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38161846-BFAC-0D2E-8C00-D2024D846E02}"/>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C7997B1E-F952-8FF2-6A7E-BB7A007FFE4A}"/>
              </a:ext>
            </a:extLst>
          </p:cNvPr>
          <p:cNvSpPr>
            <a:spLocks noGrp="1"/>
          </p:cNvSpPr>
          <p:nvPr>
            <p:ph type="title"/>
          </p:nvPr>
        </p:nvSpPr>
        <p:spPr>
          <a:xfrm>
            <a:off x="612854" y="1015995"/>
            <a:ext cx="7886700" cy="1075299"/>
          </a:xfrm>
        </p:spPr>
        <p:txBody>
          <a:bodyPr/>
          <a:lstStyle/>
          <a:p>
            <a:r>
              <a:rPr lang="fr-FR" b="1" dirty="0">
                <a:solidFill>
                  <a:schemeClr val="accent5">
                    <a:lumMod val="75000"/>
                  </a:schemeClr>
                </a:solidFill>
              </a:rPr>
              <a:t>Plan d’actions: 25 priorités dans 6 domaines</a:t>
            </a:r>
          </a:p>
        </p:txBody>
      </p:sp>
      <p:sp>
        <p:nvSpPr>
          <p:cNvPr id="10" name="Espace réservé du numéro de diapositive 9">
            <a:extLst>
              <a:ext uri="{FF2B5EF4-FFF2-40B4-BE49-F238E27FC236}">
                <a16:creationId xmlns:a16="http://schemas.microsoft.com/office/drawing/2014/main" id="{71DFF0EB-4B50-FBCC-5F76-DEEADBCE7EAA}"/>
              </a:ext>
            </a:extLst>
          </p:cNvPr>
          <p:cNvSpPr>
            <a:spLocks noGrp="1"/>
          </p:cNvSpPr>
          <p:nvPr>
            <p:ph type="sldNum" sz="quarter" idx="12"/>
          </p:nvPr>
        </p:nvSpPr>
        <p:spPr/>
        <p:txBody>
          <a:bodyPr/>
          <a:lstStyle/>
          <a:p>
            <a:fld id="{0BE25AB1-03E9-47DC-A9B2-44990AD6C93F}" type="slidenum">
              <a:rPr lang="fr-CH" sz="1000" smtClean="0">
                <a:latin typeface="+mj-lt"/>
              </a:rPr>
              <a:pPr/>
              <a:t>8</a:t>
            </a:fld>
            <a:endParaRPr lang="fr-CH" sz="1000" dirty="0">
              <a:latin typeface="+mj-lt"/>
            </a:endParaRPr>
          </a:p>
        </p:txBody>
      </p:sp>
      <p:pic>
        <p:nvPicPr>
          <p:cNvPr id="2" name="Image 1">
            <a:extLst>
              <a:ext uri="{FF2B5EF4-FFF2-40B4-BE49-F238E27FC236}">
                <a16:creationId xmlns:a16="http://schemas.microsoft.com/office/drawing/2014/main" id="{F30C4D8B-F83E-38F7-1AF9-D6048B8F3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a:extLst>
              <a:ext uri="{FF2B5EF4-FFF2-40B4-BE49-F238E27FC236}">
                <a16:creationId xmlns:a16="http://schemas.microsoft.com/office/drawing/2014/main" id="{69219A90-D6D5-350D-2F39-C62F516245BF}"/>
              </a:ext>
            </a:extLst>
          </p:cNvPr>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8" name="Rectangle 2">
            <a:extLst>
              <a:ext uri="{FF2B5EF4-FFF2-40B4-BE49-F238E27FC236}">
                <a16:creationId xmlns:a16="http://schemas.microsoft.com/office/drawing/2014/main" id="{F99DC395-8193-2ABF-EB05-AD442B9E5BC7}"/>
              </a:ext>
            </a:extLst>
          </p:cNvPr>
          <p:cNvSpPr txBox="1">
            <a:spLocks noChangeArrowheads="1"/>
          </p:cNvSpPr>
          <p:nvPr/>
        </p:nvSpPr>
        <p:spPr>
          <a:xfrm>
            <a:off x="654209" y="2204864"/>
            <a:ext cx="7803991" cy="40324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endParaRPr lang="fr-FR" altLang="fr-FR" sz="2400" dirty="0">
              <a:latin typeface="+mn-lt"/>
              <a:ea typeface="ＭＳ Ｐゴシック" pitchFamily="34" charset="-128"/>
            </a:endParaRPr>
          </a:p>
          <a:p>
            <a:pPr algn="ctr">
              <a:lnSpc>
                <a:spcPct val="100000"/>
              </a:lnSpc>
              <a:defRPr/>
            </a:pPr>
            <a:endParaRPr lang="fr-FR" altLang="fr-FR" sz="2400" dirty="0">
              <a:latin typeface="+mn-lt"/>
              <a:ea typeface="ＭＳ Ｐゴシック" pitchFamily="34" charset="-128"/>
            </a:endParaRPr>
          </a:p>
          <a:p>
            <a:pPr>
              <a:lnSpc>
                <a:spcPct val="100000"/>
              </a:lnSpc>
              <a:defRPr/>
            </a:pPr>
            <a:endParaRPr lang="fr-FR" altLang="fr-FR" sz="2800" dirty="0">
              <a:latin typeface="+mn-lt"/>
              <a:ea typeface="ＭＳ Ｐゴシック" pitchFamily="34" charset="-128"/>
            </a:endParaRPr>
          </a:p>
        </p:txBody>
      </p:sp>
      <p:sp>
        <p:nvSpPr>
          <p:cNvPr id="4" name="ZoneTexte 3">
            <a:extLst>
              <a:ext uri="{FF2B5EF4-FFF2-40B4-BE49-F238E27FC236}">
                <a16:creationId xmlns:a16="http://schemas.microsoft.com/office/drawing/2014/main" id="{49CCA498-C9A3-A859-77C3-C20F5227C912}"/>
              </a:ext>
            </a:extLst>
          </p:cNvPr>
          <p:cNvSpPr txBox="1"/>
          <p:nvPr/>
        </p:nvSpPr>
        <p:spPr>
          <a:xfrm>
            <a:off x="4932608" y="2678806"/>
            <a:ext cx="184731" cy="369332"/>
          </a:xfrm>
          <a:prstGeom prst="rect">
            <a:avLst/>
          </a:prstGeom>
          <a:noFill/>
        </p:spPr>
        <p:txBody>
          <a:bodyPr wrap="none" rtlCol="0">
            <a:spAutoFit/>
          </a:bodyPr>
          <a:lstStyle/>
          <a:p>
            <a:endParaRPr lang="fr-FR" dirty="0"/>
          </a:p>
        </p:txBody>
      </p:sp>
      <p:sp>
        <p:nvSpPr>
          <p:cNvPr id="6" name="Espace réservé du contenu 5">
            <a:extLst>
              <a:ext uri="{FF2B5EF4-FFF2-40B4-BE49-F238E27FC236}">
                <a16:creationId xmlns:a16="http://schemas.microsoft.com/office/drawing/2014/main" id="{0894E508-62FD-A622-5416-53E71F27E6DB}"/>
              </a:ext>
            </a:extLst>
          </p:cNvPr>
          <p:cNvSpPr>
            <a:spLocks noGrp="1"/>
          </p:cNvSpPr>
          <p:nvPr>
            <p:ph idx="1"/>
          </p:nvPr>
        </p:nvSpPr>
        <p:spPr>
          <a:xfrm>
            <a:off x="653196" y="2101998"/>
            <a:ext cx="7886700" cy="4351338"/>
          </a:xfrm>
        </p:spPr>
        <p:txBody>
          <a:bodyPr>
            <a:normAutofit lnSpcReduction="10000"/>
          </a:bodyPr>
          <a:lstStyle/>
          <a:p>
            <a:pPr marL="0" indent="0">
              <a:buNone/>
            </a:pPr>
            <a:r>
              <a:rPr lang="fr-CH" sz="3300" b="1" dirty="0">
                <a:solidFill>
                  <a:schemeClr val="accent5">
                    <a:lumMod val="75000"/>
                  </a:schemeClr>
                </a:solidFill>
              </a:rPr>
              <a:t>Domaine : Energie</a:t>
            </a:r>
            <a:endParaRPr lang="fr-CH" sz="3300" dirty="0">
              <a:solidFill>
                <a:schemeClr val="accent5">
                  <a:lumMod val="75000"/>
                </a:schemeClr>
              </a:solidFill>
            </a:endParaRPr>
          </a:p>
          <a:p>
            <a:pPr marL="0" indent="0">
              <a:buNone/>
            </a:pPr>
            <a:r>
              <a:rPr lang="fr-CH" b="1" dirty="0"/>
              <a:t>Enjeux : 	</a:t>
            </a:r>
            <a:r>
              <a:rPr lang="fr-CH" dirty="0"/>
              <a:t>Poursuivre la sensibilisation et les actions pédagogiques 			auprès de la population afin d’optimiser la consommation 		énergétique.</a:t>
            </a:r>
          </a:p>
          <a:p>
            <a:pPr marL="0" indent="0">
              <a:buNone/>
            </a:pPr>
            <a:r>
              <a:rPr lang="fr-CH" b="1" dirty="0"/>
              <a:t>Vision : 	Pour une empreinte environnementale réduite et 			durable</a:t>
            </a:r>
            <a:endParaRPr lang="fr-CH" dirty="0"/>
          </a:p>
          <a:p>
            <a:pPr marL="0" indent="0">
              <a:buNone/>
            </a:pPr>
            <a:r>
              <a:rPr lang="fr-CH" b="1" dirty="0"/>
              <a:t>Axes prioritaires :</a:t>
            </a:r>
            <a:endParaRPr lang="fr-CH" dirty="0"/>
          </a:p>
          <a:p>
            <a:r>
              <a:rPr lang="fr-CH" dirty="0"/>
              <a:t>Diminution de l’empreinte carbone</a:t>
            </a:r>
          </a:p>
          <a:p>
            <a:r>
              <a:rPr lang="fr-CH" dirty="0"/>
              <a:t>Évaluation et optimisation énergétique</a:t>
            </a:r>
          </a:p>
          <a:p>
            <a:r>
              <a:rPr lang="fr-CH" dirty="0"/>
              <a:t>Réduction de la consommation énergétique</a:t>
            </a:r>
          </a:p>
          <a:p>
            <a:r>
              <a:rPr lang="fr-CH" dirty="0"/>
              <a:t>Réduction du chauffage</a:t>
            </a:r>
          </a:p>
          <a:p>
            <a:r>
              <a:rPr lang="fr-CH" dirty="0"/>
              <a:t>Économie d’eau</a:t>
            </a:r>
          </a:p>
          <a:p>
            <a:pPr marL="0" indent="0">
              <a:buNone/>
            </a:pPr>
            <a:endParaRPr lang="fr-FR" dirty="0"/>
          </a:p>
        </p:txBody>
      </p:sp>
      <p:pic>
        <p:nvPicPr>
          <p:cNvPr id="5" name="Image 4" descr="Une image contenant arbre, dessin, Dessin d’enfant, dessin humoristique&#10;&#10;Le contenu généré par l’IA peut être incorrect.">
            <a:extLst>
              <a:ext uri="{FF2B5EF4-FFF2-40B4-BE49-F238E27FC236}">
                <a16:creationId xmlns:a16="http://schemas.microsoft.com/office/drawing/2014/main" id="{7AADEF49-7CE8-D605-9A53-3B64A1993E78}"/>
              </a:ext>
            </a:extLst>
          </p:cNvPr>
          <p:cNvPicPr>
            <a:picLocks noChangeAspect="1"/>
          </p:cNvPicPr>
          <p:nvPr/>
        </p:nvPicPr>
        <p:blipFill>
          <a:blip r:embed="rId4" cstate="print">
            <a:extLst>
              <a:ext uri="{28A0092B-C50C-407E-A947-70E740481C1C}">
                <a14:useLocalDpi xmlns:a14="http://schemas.microsoft.com/office/drawing/2010/main" val="0"/>
              </a:ext>
            </a:extLst>
          </a:blip>
          <a:srcRect r="1581" b="55858"/>
          <a:stretch>
            <a:fillRect/>
          </a:stretch>
        </p:blipFill>
        <p:spPr>
          <a:xfrm>
            <a:off x="5933037" y="3914547"/>
            <a:ext cx="2574205" cy="1637890"/>
          </a:xfrm>
          <a:prstGeom prst="rect">
            <a:avLst/>
          </a:prstGeom>
        </p:spPr>
      </p:pic>
    </p:spTree>
    <p:extLst>
      <p:ext uri="{BB962C8B-B14F-4D97-AF65-F5344CB8AC3E}">
        <p14:creationId xmlns:p14="http://schemas.microsoft.com/office/powerpoint/2010/main" val="23054099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409AF92-1FB5-F08B-9E28-9EFC40AE7892}"/>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DD2714B2-0A67-14DE-506F-6CF0A2D2A9BD}"/>
              </a:ext>
            </a:extLst>
          </p:cNvPr>
          <p:cNvSpPr>
            <a:spLocks noGrp="1"/>
          </p:cNvSpPr>
          <p:nvPr>
            <p:ph type="title"/>
          </p:nvPr>
        </p:nvSpPr>
        <p:spPr>
          <a:xfrm>
            <a:off x="612854" y="1015995"/>
            <a:ext cx="7886700" cy="1075299"/>
          </a:xfrm>
        </p:spPr>
        <p:txBody>
          <a:bodyPr/>
          <a:lstStyle/>
          <a:p>
            <a:r>
              <a:rPr lang="fr-FR" b="1" dirty="0">
                <a:solidFill>
                  <a:schemeClr val="accent5">
                    <a:lumMod val="75000"/>
                  </a:schemeClr>
                </a:solidFill>
              </a:rPr>
              <a:t>Plan d’actions: 25 priorités dans 6 domaines</a:t>
            </a:r>
          </a:p>
        </p:txBody>
      </p:sp>
      <p:sp>
        <p:nvSpPr>
          <p:cNvPr id="10" name="Espace réservé du numéro de diapositive 9">
            <a:extLst>
              <a:ext uri="{FF2B5EF4-FFF2-40B4-BE49-F238E27FC236}">
                <a16:creationId xmlns:a16="http://schemas.microsoft.com/office/drawing/2014/main" id="{2E2D0C4D-D9CF-BFEB-D8CE-13DEB9DFB0E4}"/>
              </a:ext>
            </a:extLst>
          </p:cNvPr>
          <p:cNvSpPr>
            <a:spLocks noGrp="1"/>
          </p:cNvSpPr>
          <p:nvPr>
            <p:ph type="sldNum" sz="quarter" idx="12"/>
          </p:nvPr>
        </p:nvSpPr>
        <p:spPr/>
        <p:txBody>
          <a:bodyPr/>
          <a:lstStyle/>
          <a:p>
            <a:fld id="{0BE25AB1-03E9-47DC-A9B2-44990AD6C93F}" type="slidenum">
              <a:rPr lang="fr-CH" sz="1000" smtClean="0">
                <a:latin typeface="+mj-lt"/>
              </a:rPr>
              <a:pPr/>
              <a:t>9</a:t>
            </a:fld>
            <a:endParaRPr lang="fr-CH" sz="1000" dirty="0">
              <a:latin typeface="+mj-lt"/>
            </a:endParaRPr>
          </a:p>
        </p:txBody>
      </p:sp>
      <p:pic>
        <p:nvPicPr>
          <p:cNvPr id="2" name="Image 1">
            <a:extLst>
              <a:ext uri="{FF2B5EF4-FFF2-40B4-BE49-F238E27FC236}">
                <a16:creationId xmlns:a16="http://schemas.microsoft.com/office/drawing/2014/main" id="{3B17791A-6F3B-0C56-DD7E-D2EB9485D5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
            <a:ext cx="9144000" cy="825271"/>
          </a:xfrm>
          <a:prstGeom prst="rect">
            <a:avLst/>
          </a:prstGeom>
        </p:spPr>
      </p:pic>
      <p:sp>
        <p:nvSpPr>
          <p:cNvPr id="7" name="Espace réservé du contenu 10">
            <a:extLst>
              <a:ext uri="{FF2B5EF4-FFF2-40B4-BE49-F238E27FC236}">
                <a16:creationId xmlns:a16="http://schemas.microsoft.com/office/drawing/2014/main" id="{33E77CE3-82D6-5787-60C8-AE6FA0315445}"/>
              </a:ext>
            </a:extLst>
          </p:cNvPr>
          <p:cNvSpPr txBox="1">
            <a:spLocks/>
          </p:cNvSpPr>
          <p:nvPr/>
        </p:nvSpPr>
        <p:spPr>
          <a:xfrm>
            <a:off x="179512" y="1052736"/>
            <a:ext cx="8784976" cy="540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spcBef>
                <a:spcPts val="1200"/>
              </a:spcBef>
              <a:buClr>
                <a:srgbClr val="0070C0"/>
              </a:buClr>
              <a:buFont typeface="Wingdings 2"/>
              <a:buNone/>
            </a:pPr>
            <a:endParaRPr lang="fr-CH" b="1" dirty="0">
              <a:solidFill>
                <a:schemeClr val="tx1">
                  <a:lumMod val="50000"/>
                  <a:lumOff val="50000"/>
                </a:schemeClr>
              </a:solidFill>
              <a:latin typeface="Calibri" pitchFamily="34" charset="0"/>
            </a:endParaRPr>
          </a:p>
        </p:txBody>
      </p:sp>
      <p:sp>
        <p:nvSpPr>
          <p:cNvPr id="8" name="Rectangle 2">
            <a:extLst>
              <a:ext uri="{FF2B5EF4-FFF2-40B4-BE49-F238E27FC236}">
                <a16:creationId xmlns:a16="http://schemas.microsoft.com/office/drawing/2014/main" id="{C86C46BE-74EB-CFEC-6AB8-53B18325F6B2}"/>
              </a:ext>
            </a:extLst>
          </p:cNvPr>
          <p:cNvSpPr txBox="1">
            <a:spLocks noChangeArrowheads="1"/>
          </p:cNvSpPr>
          <p:nvPr/>
        </p:nvSpPr>
        <p:spPr>
          <a:xfrm>
            <a:off x="654209" y="2204864"/>
            <a:ext cx="7803991" cy="40324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endParaRPr lang="fr-FR" altLang="fr-FR" sz="2400" dirty="0">
              <a:latin typeface="+mn-lt"/>
              <a:ea typeface="ＭＳ Ｐゴシック" pitchFamily="34" charset="-128"/>
            </a:endParaRPr>
          </a:p>
          <a:p>
            <a:pPr algn="ctr">
              <a:lnSpc>
                <a:spcPct val="100000"/>
              </a:lnSpc>
              <a:defRPr/>
            </a:pPr>
            <a:endParaRPr lang="fr-FR" altLang="fr-FR" sz="2400" dirty="0">
              <a:latin typeface="+mn-lt"/>
              <a:ea typeface="ＭＳ Ｐゴシック" pitchFamily="34" charset="-128"/>
            </a:endParaRPr>
          </a:p>
          <a:p>
            <a:pPr>
              <a:lnSpc>
                <a:spcPct val="100000"/>
              </a:lnSpc>
              <a:defRPr/>
            </a:pPr>
            <a:endParaRPr lang="fr-FR" altLang="fr-FR" sz="2800" dirty="0">
              <a:latin typeface="+mn-lt"/>
              <a:ea typeface="ＭＳ Ｐゴシック" pitchFamily="34" charset="-128"/>
            </a:endParaRPr>
          </a:p>
        </p:txBody>
      </p:sp>
      <p:sp>
        <p:nvSpPr>
          <p:cNvPr id="4" name="ZoneTexte 3">
            <a:extLst>
              <a:ext uri="{FF2B5EF4-FFF2-40B4-BE49-F238E27FC236}">
                <a16:creationId xmlns:a16="http://schemas.microsoft.com/office/drawing/2014/main" id="{3332A562-C671-3240-48C3-933CECC8937B}"/>
              </a:ext>
            </a:extLst>
          </p:cNvPr>
          <p:cNvSpPr txBox="1"/>
          <p:nvPr/>
        </p:nvSpPr>
        <p:spPr>
          <a:xfrm>
            <a:off x="4932608" y="2678806"/>
            <a:ext cx="184731" cy="369332"/>
          </a:xfrm>
          <a:prstGeom prst="rect">
            <a:avLst/>
          </a:prstGeom>
          <a:noFill/>
        </p:spPr>
        <p:txBody>
          <a:bodyPr wrap="none" rtlCol="0">
            <a:spAutoFit/>
          </a:bodyPr>
          <a:lstStyle/>
          <a:p>
            <a:endParaRPr lang="fr-FR" dirty="0"/>
          </a:p>
        </p:txBody>
      </p:sp>
      <p:sp>
        <p:nvSpPr>
          <p:cNvPr id="6" name="Espace réservé du contenu 5">
            <a:extLst>
              <a:ext uri="{FF2B5EF4-FFF2-40B4-BE49-F238E27FC236}">
                <a16:creationId xmlns:a16="http://schemas.microsoft.com/office/drawing/2014/main" id="{AB0ECD83-BE97-44FE-BD99-CA30861FF438}"/>
              </a:ext>
            </a:extLst>
          </p:cNvPr>
          <p:cNvSpPr>
            <a:spLocks noGrp="1"/>
          </p:cNvSpPr>
          <p:nvPr>
            <p:ph idx="1"/>
          </p:nvPr>
        </p:nvSpPr>
        <p:spPr>
          <a:xfrm>
            <a:off x="653196" y="2101998"/>
            <a:ext cx="7886700" cy="4351338"/>
          </a:xfrm>
        </p:spPr>
        <p:txBody>
          <a:bodyPr/>
          <a:lstStyle/>
          <a:p>
            <a:pPr marL="0" indent="0">
              <a:buNone/>
            </a:pPr>
            <a:r>
              <a:rPr lang="fr-CH" sz="3300" b="1" dirty="0">
                <a:solidFill>
                  <a:schemeClr val="accent5">
                    <a:lumMod val="75000"/>
                  </a:schemeClr>
                </a:solidFill>
              </a:rPr>
              <a:t>Domaine : Mobilité</a:t>
            </a:r>
            <a:endParaRPr lang="fr-CH" sz="3300" dirty="0">
              <a:solidFill>
                <a:schemeClr val="accent5">
                  <a:lumMod val="75000"/>
                </a:schemeClr>
              </a:solidFill>
            </a:endParaRPr>
          </a:p>
          <a:p>
            <a:pPr marL="0" indent="0" algn="just">
              <a:buNone/>
            </a:pPr>
            <a:r>
              <a:rPr lang="fr-CH" b="1" dirty="0"/>
              <a:t>Enjeux : </a:t>
            </a:r>
            <a:r>
              <a:rPr lang="fr-CH" dirty="0"/>
              <a:t>	Être attentif au développement de la circulation et 			continuer à promouvoir la mobilité douce. Assurer la 			sécurité des enfants et de la population dans un contexte 		d’accroissement du trafic.</a:t>
            </a:r>
          </a:p>
          <a:p>
            <a:pPr marL="0" indent="0">
              <a:buNone/>
            </a:pPr>
            <a:r>
              <a:rPr lang="fr-CH" b="1" dirty="0"/>
              <a:t>Vision : 	Vers une transition des modes de transport</a:t>
            </a:r>
            <a:endParaRPr lang="fr-CH" dirty="0"/>
          </a:p>
          <a:p>
            <a:pPr marL="0" indent="0">
              <a:buNone/>
            </a:pPr>
            <a:r>
              <a:rPr lang="fr-CH" b="1" dirty="0"/>
              <a:t>Axes prioritaires :</a:t>
            </a:r>
            <a:endParaRPr lang="fr-CH" dirty="0"/>
          </a:p>
          <a:p>
            <a:r>
              <a:rPr lang="fr-CH" dirty="0"/>
              <a:t>Favoriser les transports publics</a:t>
            </a:r>
          </a:p>
          <a:p>
            <a:r>
              <a:rPr lang="fr-CH" dirty="0"/>
              <a:t>Développer la mobilité douce</a:t>
            </a:r>
          </a:p>
          <a:p>
            <a:r>
              <a:rPr lang="fr-CH" dirty="0"/>
              <a:t>Réduire la pollution et le bruit</a:t>
            </a:r>
          </a:p>
          <a:p>
            <a:pPr marL="0" indent="0">
              <a:buNone/>
            </a:pPr>
            <a:endParaRPr lang="fr-FR" dirty="0"/>
          </a:p>
        </p:txBody>
      </p:sp>
      <p:pic>
        <p:nvPicPr>
          <p:cNvPr id="5" name="Image 4" descr="Une image contenant habits, personne, roue, dessin&#10;&#10;Le contenu généré par l’IA peut être incorrect.">
            <a:extLst>
              <a:ext uri="{FF2B5EF4-FFF2-40B4-BE49-F238E27FC236}">
                <a16:creationId xmlns:a16="http://schemas.microsoft.com/office/drawing/2014/main" id="{11167C3B-319E-F73D-F331-4119E0410260}"/>
              </a:ext>
            </a:extLst>
          </p:cNvPr>
          <p:cNvPicPr>
            <a:picLocks noChangeAspect="1"/>
          </p:cNvPicPr>
          <p:nvPr/>
        </p:nvPicPr>
        <p:blipFill>
          <a:blip r:embed="rId4" cstate="print">
            <a:extLst>
              <a:ext uri="{28A0092B-C50C-407E-A947-70E740481C1C}">
                <a14:useLocalDpi xmlns:a14="http://schemas.microsoft.com/office/drawing/2010/main" val="0"/>
              </a:ext>
            </a:extLst>
          </a:blip>
          <a:srcRect l="1" t="54215" r="3037"/>
          <a:stretch>
            <a:fillRect/>
          </a:stretch>
        </p:blipFill>
        <p:spPr>
          <a:xfrm>
            <a:off x="5868144" y="4289392"/>
            <a:ext cx="2363119" cy="1581114"/>
          </a:xfrm>
          <a:prstGeom prst="rect">
            <a:avLst/>
          </a:prstGeom>
        </p:spPr>
      </p:pic>
    </p:spTree>
    <p:extLst>
      <p:ext uri="{BB962C8B-B14F-4D97-AF65-F5344CB8AC3E}">
        <p14:creationId xmlns:p14="http://schemas.microsoft.com/office/powerpoint/2010/main" val="26244233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7084</TotalTime>
  <Words>1360</Words>
  <Application>Microsoft Office PowerPoint</Application>
  <PresentationFormat>Affichage à l'écran (4:3)</PresentationFormat>
  <Paragraphs>271</Paragraphs>
  <Slides>24</Slides>
  <Notes>18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24</vt:i4>
      </vt:variant>
    </vt:vector>
  </HeadingPairs>
  <TitlesOfParts>
    <vt:vector size="31" baseType="lpstr">
      <vt:lpstr>ＭＳ Ｐゴシック</vt:lpstr>
      <vt:lpstr>Arial</vt:lpstr>
      <vt:lpstr>Calibri</vt:lpstr>
      <vt:lpstr>Calibri Light</vt:lpstr>
      <vt:lpstr>Ink Free</vt:lpstr>
      <vt:lpstr>Wingdings 2</vt:lpstr>
      <vt:lpstr>Thème Office</vt:lpstr>
      <vt:lpstr>Présentation PowerPoint</vt:lpstr>
      <vt:lpstr>Sommaire</vt:lpstr>
      <vt:lpstr>Définition et objectifs</vt:lpstr>
      <vt:lpstr>Méthodologie</vt:lpstr>
      <vt:lpstr>Domaines d’action de l’état des lieux</vt:lpstr>
      <vt:lpstr>Domaines d’action de l’état des lieux</vt:lpstr>
      <vt:lpstr>Plan d’actions: 25 priorités dans 6 domaines</vt:lpstr>
      <vt:lpstr>Plan d’actions: 25 priorités dans 6 domaines</vt:lpstr>
      <vt:lpstr>Plan d’actions: 25 priorités dans 6 domaines</vt:lpstr>
      <vt:lpstr>Plan d’actions: 25 priorités dans 6 domaines</vt:lpstr>
      <vt:lpstr>Plan d’actions: 25 priorités dans 6 domaines</vt:lpstr>
      <vt:lpstr>Plan d’actions: 25 priorités dans 6 domaines</vt:lpstr>
      <vt:lpstr>Plan d’actions: 25 priorités dans 6 domaines</vt:lpstr>
      <vt:lpstr>Plan d’actions: 25 priorités dans 6 domaines</vt:lpstr>
      <vt:lpstr>Conclusion</vt:lpstr>
      <vt:lpstr>Régénération des sols</vt:lpstr>
      <vt:lpstr>« Vadrouille de Meinier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Corinne</dc:creator>
  <cp:lastModifiedBy>VAZQUEZ Michel</cp:lastModifiedBy>
  <cp:revision>466</cp:revision>
  <cp:lastPrinted>2020-10-09T14:23:46Z</cp:lastPrinted>
  <dcterms:created xsi:type="dcterms:W3CDTF">2012-11-19T06:13:40Z</dcterms:created>
  <dcterms:modified xsi:type="dcterms:W3CDTF">2025-05-27T06:26:06Z</dcterms:modified>
</cp:coreProperties>
</file>